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56" r:id="rId8"/>
    <p:sldId id="257" r:id="rId9"/>
    <p:sldId id="266" r:id="rId10"/>
    <p:sldId id="265" r:id="rId11"/>
    <p:sldId id="267" r:id="rId12"/>
    <p:sldId id="268" r:id="rId13"/>
    <p:sldId id="260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1277-F3EC-41B9-9B8D-08F6C669219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4E05-64B5-4453-B24B-CD699B5E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1277-F3EC-41B9-9B8D-08F6C669219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4E05-64B5-4453-B24B-CD699B5E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0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1277-F3EC-41B9-9B8D-08F6C669219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4E05-64B5-4453-B24B-CD699B5E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5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1277-F3EC-41B9-9B8D-08F6C669219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4E05-64B5-4453-B24B-CD699B5E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0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1277-F3EC-41B9-9B8D-08F6C669219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4E05-64B5-4453-B24B-CD699B5E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6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1277-F3EC-41B9-9B8D-08F6C669219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4E05-64B5-4453-B24B-CD699B5E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1277-F3EC-41B9-9B8D-08F6C669219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4E05-64B5-4453-B24B-CD699B5E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6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1277-F3EC-41B9-9B8D-08F6C669219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4E05-64B5-4453-B24B-CD699B5E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3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1277-F3EC-41B9-9B8D-08F6C669219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4E05-64B5-4453-B24B-CD699B5E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7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1277-F3EC-41B9-9B8D-08F6C669219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4E05-64B5-4453-B24B-CD699B5E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9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1277-F3EC-41B9-9B8D-08F6C669219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4E05-64B5-4453-B24B-CD699B5E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1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A1277-F3EC-41B9-9B8D-08F6C669219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B4E05-64B5-4453-B24B-CD699B5E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6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81745" cy="1325563"/>
          </a:xfrm>
        </p:spPr>
        <p:txBody>
          <a:bodyPr/>
          <a:lstStyle/>
          <a:p>
            <a:r>
              <a:rPr lang="en-US" dirty="0" smtClean="0"/>
              <a:t>Patient A</a:t>
            </a:r>
            <a:endParaRPr lang="en-US" dirty="0"/>
          </a:p>
        </p:txBody>
      </p:sp>
      <p:pic>
        <p:nvPicPr>
          <p:cNvPr id="3074" name="Picture 2" descr="Image result for normal blood cell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635" y="258082"/>
            <a:ext cx="554016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34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81745" cy="1325563"/>
          </a:xfrm>
        </p:spPr>
        <p:txBody>
          <a:bodyPr/>
          <a:lstStyle/>
          <a:p>
            <a:r>
              <a:rPr lang="en-US" dirty="0" smtClean="0"/>
              <a:t>Patient E</a:t>
            </a:r>
            <a:endParaRPr lang="en-US" dirty="0"/>
          </a:p>
        </p:txBody>
      </p:sp>
      <p:pic>
        <p:nvPicPr>
          <p:cNvPr id="3074" name="Picture 2" descr="Image result for normal blood cell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635" y="258082"/>
            <a:ext cx="554016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805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81745" cy="1325563"/>
          </a:xfrm>
        </p:spPr>
        <p:txBody>
          <a:bodyPr/>
          <a:lstStyle/>
          <a:p>
            <a:r>
              <a:rPr lang="en-US" dirty="0" smtClean="0"/>
              <a:t>Patient F</a:t>
            </a:r>
            <a:endParaRPr lang="en-US" dirty="0"/>
          </a:p>
        </p:txBody>
      </p:sp>
      <p:pic>
        <p:nvPicPr>
          <p:cNvPr id="3074" name="Picture 2" descr="Image result for normal blood cell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635" y="258082"/>
            <a:ext cx="554016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814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4896893" y="365125"/>
          <a:ext cx="6456907" cy="5862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9074">
                  <a:extLst>
                    <a:ext uri="{9D8B030D-6E8A-4147-A177-3AD203B41FA5}">
                      <a16:colId xmlns:a16="http://schemas.microsoft.com/office/drawing/2014/main" val="3695323655"/>
                    </a:ext>
                  </a:extLst>
                </a:gridCol>
                <a:gridCol w="1828321">
                  <a:extLst>
                    <a:ext uri="{9D8B030D-6E8A-4147-A177-3AD203B41FA5}">
                      <a16:colId xmlns:a16="http://schemas.microsoft.com/office/drawing/2014/main" val="3131039507"/>
                    </a:ext>
                  </a:extLst>
                </a:gridCol>
                <a:gridCol w="2069512">
                  <a:extLst>
                    <a:ext uri="{9D8B030D-6E8A-4147-A177-3AD203B41FA5}">
                      <a16:colId xmlns:a16="http://schemas.microsoft.com/office/drawing/2014/main" val="3052821477"/>
                    </a:ext>
                  </a:extLst>
                </a:gridCol>
              </a:tblGrid>
              <a:tr h="68115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</a:t>
                      </a:r>
                      <a:r>
                        <a:rPr lang="en-US" sz="11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333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Normal Ranges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309791404"/>
                  </a:ext>
                </a:extLst>
              </a:tr>
              <a:tr h="1228127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Hb (hemoglobin)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381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14.O g/</a:t>
                      </a:r>
                      <a:r>
                        <a:rPr lang="en-US" sz="1100" dirty="0" err="1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dL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0795" marR="98425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Male: 13.5–16.5 g/dL Female: 12.0–15.0 g/dL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269006492"/>
                  </a:ext>
                </a:extLst>
              </a:tr>
              <a:tr h="1228127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RBC (red blood cell count) 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571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4.7 x 10^6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079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Male: 4.5–5.5 × 10</a:t>
                      </a:r>
                      <a:r>
                        <a:rPr lang="en-US" sz="1000" baseline="30000">
                          <a:effectLst/>
                        </a:rPr>
                        <a:t>6</a:t>
                      </a:r>
                      <a:r>
                        <a:rPr lang="en-US" sz="1100">
                          <a:effectLst/>
                        </a:rPr>
                        <a:t> cells/ml Female: 4.0–4.9 × 10</a:t>
                      </a:r>
                      <a:r>
                        <a:rPr lang="en-US" sz="1000" baseline="30000">
                          <a:effectLst/>
                        </a:rPr>
                        <a:t>6</a:t>
                      </a:r>
                      <a:r>
                        <a:rPr lang="en-US" sz="1100">
                          <a:effectLst/>
                        </a:rPr>
                        <a:t> cells/ml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37326111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143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MCV (mean corpuscular volume)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206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90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333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80–100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171563696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90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WBC (white blood cell count) 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8576 cells/ml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571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4500–10,000 cells/ml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1498472612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Hex A Count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889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95%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50-100%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1245979216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Platelet count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889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257,840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100,000–450,000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201609750"/>
                  </a:ext>
                </a:extLst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81745" cy="1325563"/>
          </a:xfrm>
        </p:spPr>
        <p:txBody>
          <a:bodyPr/>
          <a:lstStyle/>
          <a:p>
            <a:r>
              <a:rPr lang="en-US" dirty="0" smtClean="0"/>
              <a:t>Patient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23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FISH test for williams syndr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57" y="344740"/>
            <a:ext cx="8675280" cy="651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288174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Patient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7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35523"/>
              </p:ext>
            </p:extLst>
          </p:nvPr>
        </p:nvGraphicFramePr>
        <p:xfrm>
          <a:off x="4896893" y="365125"/>
          <a:ext cx="6456907" cy="5862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9074">
                  <a:extLst>
                    <a:ext uri="{9D8B030D-6E8A-4147-A177-3AD203B41FA5}">
                      <a16:colId xmlns:a16="http://schemas.microsoft.com/office/drawing/2014/main" val="3695323655"/>
                    </a:ext>
                  </a:extLst>
                </a:gridCol>
                <a:gridCol w="1828321">
                  <a:extLst>
                    <a:ext uri="{9D8B030D-6E8A-4147-A177-3AD203B41FA5}">
                      <a16:colId xmlns:a16="http://schemas.microsoft.com/office/drawing/2014/main" val="3131039507"/>
                    </a:ext>
                  </a:extLst>
                </a:gridCol>
                <a:gridCol w="2069512">
                  <a:extLst>
                    <a:ext uri="{9D8B030D-6E8A-4147-A177-3AD203B41FA5}">
                      <a16:colId xmlns:a16="http://schemas.microsoft.com/office/drawing/2014/main" val="3052821477"/>
                    </a:ext>
                  </a:extLst>
                </a:gridCol>
              </a:tblGrid>
              <a:tr h="68115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</a:t>
                      </a:r>
                      <a:r>
                        <a:rPr lang="en-US" sz="11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333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Normal Ranges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309791404"/>
                  </a:ext>
                </a:extLst>
              </a:tr>
              <a:tr h="1228127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Hb (hemoglobin)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381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14.O g/</a:t>
                      </a:r>
                      <a:r>
                        <a:rPr lang="en-US" sz="1100" dirty="0" err="1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dL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0795" marR="98425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Male: 13.5–16.5 g/dL Female: 12.0–15.0 g/dL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269006492"/>
                  </a:ext>
                </a:extLst>
              </a:tr>
              <a:tr h="1228127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RBC (red blood cell count) 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571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4.7 x 10^6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079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Male: 4.5–5.5 × 10</a:t>
                      </a:r>
                      <a:r>
                        <a:rPr lang="en-US" sz="1000" baseline="30000">
                          <a:effectLst/>
                        </a:rPr>
                        <a:t>6</a:t>
                      </a:r>
                      <a:r>
                        <a:rPr lang="en-US" sz="1100">
                          <a:effectLst/>
                        </a:rPr>
                        <a:t> cells/ml Female: 4.0–4.9 × 10</a:t>
                      </a:r>
                      <a:r>
                        <a:rPr lang="en-US" sz="1000" baseline="30000">
                          <a:effectLst/>
                        </a:rPr>
                        <a:t>6</a:t>
                      </a:r>
                      <a:r>
                        <a:rPr lang="en-US" sz="1100">
                          <a:effectLst/>
                        </a:rPr>
                        <a:t> cells/ml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37326111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143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MCV (mean corpuscular volume)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206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90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333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80–100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171563696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90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WBC (white blood cell count) 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8576 cells/ml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571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4500–10,000 cells/ml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1498472612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Hex A Count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889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95%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50-100%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1245979216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Platelet count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889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257,840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100,000–450,000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201609750"/>
                  </a:ext>
                </a:extLst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81745" cy="1325563"/>
          </a:xfrm>
        </p:spPr>
        <p:txBody>
          <a:bodyPr/>
          <a:lstStyle/>
          <a:p>
            <a:r>
              <a:rPr lang="en-US" dirty="0" smtClean="0"/>
              <a:t>Patient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64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81745" cy="1325563"/>
          </a:xfrm>
        </p:spPr>
        <p:txBody>
          <a:bodyPr/>
          <a:lstStyle/>
          <a:p>
            <a:r>
              <a:rPr lang="en-US" dirty="0" smtClean="0"/>
              <a:t>Patient B</a:t>
            </a:r>
            <a:endParaRPr lang="en-US" dirty="0"/>
          </a:p>
        </p:txBody>
      </p:sp>
      <p:pic>
        <p:nvPicPr>
          <p:cNvPr id="3074" name="Picture 2" descr="Image result for normal blood cell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635" y="258082"/>
            <a:ext cx="554016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941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4896893" y="365125"/>
          <a:ext cx="6456907" cy="5862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9074">
                  <a:extLst>
                    <a:ext uri="{9D8B030D-6E8A-4147-A177-3AD203B41FA5}">
                      <a16:colId xmlns:a16="http://schemas.microsoft.com/office/drawing/2014/main" val="3695323655"/>
                    </a:ext>
                  </a:extLst>
                </a:gridCol>
                <a:gridCol w="1828321">
                  <a:extLst>
                    <a:ext uri="{9D8B030D-6E8A-4147-A177-3AD203B41FA5}">
                      <a16:colId xmlns:a16="http://schemas.microsoft.com/office/drawing/2014/main" val="3131039507"/>
                    </a:ext>
                  </a:extLst>
                </a:gridCol>
                <a:gridCol w="2069512">
                  <a:extLst>
                    <a:ext uri="{9D8B030D-6E8A-4147-A177-3AD203B41FA5}">
                      <a16:colId xmlns:a16="http://schemas.microsoft.com/office/drawing/2014/main" val="3052821477"/>
                    </a:ext>
                  </a:extLst>
                </a:gridCol>
              </a:tblGrid>
              <a:tr h="68115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</a:t>
                      </a:r>
                      <a:r>
                        <a:rPr lang="en-US" sz="11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333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Normal Ranges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309791404"/>
                  </a:ext>
                </a:extLst>
              </a:tr>
              <a:tr h="1228127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Hb (hemoglobin)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381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14.O g/</a:t>
                      </a:r>
                      <a:r>
                        <a:rPr lang="en-US" sz="1100" dirty="0" err="1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dL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0795" marR="98425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Male: 13.5–16.5 g/dL Female: 12.0–15.0 g/dL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269006492"/>
                  </a:ext>
                </a:extLst>
              </a:tr>
              <a:tr h="1228127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RBC (red blood cell count) 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571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4.7 x 10^6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079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Male: 4.5–5.5 × 10</a:t>
                      </a:r>
                      <a:r>
                        <a:rPr lang="en-US" sz="1000" baseline="30000">
                          <a:effectLst/>
                        </a:rPr>
                        <a:t>6</a:t>
                      </a:r>
                      <a:r>
                        <a:rPr lang="en-US" sz="1100">
                          <a:effectLst/>
                        </a:rPr>
                        <a:t> cells/ml Female: 4.0–4.9 × 10</a:t>
                      </a:r>
                      <a:r>
                        <a:rPr lang="en-US" sz="1000" baseline="30000">
                          <a:effectLst/>
                        </a:rPr>
                        <a:t>6</a:t>
                      </a:r>
                      <a:r>
                        <a:rPr lang="en-US" sz="1100">
                          <a:effectLst/>
                        </a:rPr>
                        <a:t> cells/ml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37326111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143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MCV (mean corpuscular volume)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206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90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333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80–100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171563696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90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WBC (white blood cell count) 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8576 cells/ml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571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4500–10,000 cells/ml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1498472612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Hex A Count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889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95%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50-100%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1245979216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Platelet count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889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257,840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100,000–450,000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201609750"/>
                  </a:ext>
                </a:extLst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81745" cy="1325563"/>
          </a:xfrm>
        </p:spPr>
        <p:txBody>
          <a:bodyPr/>
          <a:lstStyle/>
          <a:p>
            <a:r>
              <a:rPr lang="en-US" dirty="0" smtClean="0"/>
              <a:t>Patient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7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81745" cy="1325563"/>
          </a:xfrm>
        </p:spPr>
        <p:txBody>
          <a:bodyPr/>
          <a:lstStyle/>
          <a:p>
            <a:r>
              <a:rPr lang="en-US" dirty="0" smtClean="0"/>
              <a:t>Patient C</a:t>
            </a:r>
            <a:endParaRPr lang="en-US" dirty="0"/>
          </a:p>
        </p:txBody>
      </p:sp>
      <p:pic>
        <p:nvPicPr>
          <p:cNvPr id="3074" name="Picture 2" descr="Image result for normal blood cell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635" y="258082"/>
            <a:ext cx="554016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695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4896893" y="365125"/>
          <a:ext cx="6456907" cy="5862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9074">
                  <a:extLst>
                    <a:ext uri="{9D8B030D-6E8A-4147-A177-3AD203B41FA5}">
                      <a16:colId xmlns:a16="http://schemas.microsoft.com/office/drawing/2014/main" val="3695323655"/>
                    </a:ext>
                  </a:extLst>
                </a:gridCol>
                <a:gridCol w="1828321">
                  <a:extLst>
                    <a:ext uri="{9D8B030D-6E8A-4147-A177-3AD203B41FA5}">
                      <a16:colId xmlns:a16="http://schemas.microsoft.com/office/drawing/2014/main" val="3131039507"/>
                    </a:ext>
                  </a:extLst>
                </a:gridCol>
                <a:gridCol w="2069512">
                  <a:extLst>
                    <a:ext uri="{9D8B030D-6E8A-4147-A177-3AD203B41FA5}">
                      <a16:colId xmlns:a16="http://schemas.microsoft.com/office/drawing/2014/main" val="3052821477"/>
                    </a:ext>
                  </a:extLst>
                </a:gridCol>
              </a:tblGrid>
              <a:tr h="68115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</a:t>
                      </a:r>
                      <a:r>
                        <a:rPr lang="en-US" sz="11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333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Normal Ranges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309791404"/>
                  </a:ext>
                </a:extLst>
              </a:tr>
              <a:tr h="1228127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Hb (hemoglobin)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381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14.O g/</a:t>
                      </a:r>
                      <a:r>
                        <a:rPr lang="en-US" sz="1100" dirty="0" err="1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dL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0795" marR="98425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Male: 13.5–16.5 g/dL Female: 12.0–15.0 g/dL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269006492"/>
                  </a:ext>
                </a:extLst>
              </a:tr>
              <a:tr h="1228127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RBC (red blood cell count) 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571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4.7 x 10^6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079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Male: 4.5–5.5 × 10</a:t>
                      </a:r>
                      <a:r>
                        <a:rPr lang="en-US" sz="1000" baseline="30000">
                          <a:effectLst/>
                        </a:rPr>
                        <a:t>6</a:t>
                      </a:r>
                      <a:r>
                        <a:rPr lang="en-US" sz="1100">
                          <a:effectLst/>
                        </a:rPr>
                        <a:t> cells/ml Female: 4.0–4.9 × 10</a:t>
                      </a:r>
                      <a:r>
                        <a:rPr lang="en-US" sz="1000" baseline="30000">
                          <a:effectLst/>
                        </a:rPr>
                        <a:t>6</a:t>
                      </a:r>
                      <a:r>
                        <a:rPr lang="en-US" sz="1100">
                          <a:effectLst/>
                        </a:rPr>
                        <a:t> cells/ml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37326111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143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MCV (mean corpuscular volume)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206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90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333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80–100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171563696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90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WBC (white blood cell count) 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8576 cells/ml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571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4500–10,000 cells/ml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1498472612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Hex A Count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889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95%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50-100%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1245979216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Platelet count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889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257,840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100,000–450,000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201609750"/>
                  </a:ext>
                </a:extLst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81745" cy="1325563"/>
          </a:xfrm>
        </p:spPr>
        <p:txBody>
          <a:bodyPr/>
          <a:lstStyle/>
          <a:p>
            <a:r>
              <a:rPr lang="en-US" dirty="0" smtClean="0"/>
              <a:t>Patient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30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149" y="1995307"/>
            <a:ext cx="3479074" cy="1655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Patient D</a:t>
            </a:r>
            <a:endParaRPr lang="en-US" sz="3200" dirty="0"/>
          </a:p>
        </p:txBody>
      </p:sp>
      <p:pic>
        <p:nvPicPr>
          <p:cNvPr id="1026" name="Picture 2" descr="Image result for sickle cell anem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6" y="316185"/>
            <a:ext cx="7532914" cy="601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019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028406" cy="1325563"/>
          </a:xfrm>
        </p:spPr>
        <p:txBody>
          <a:bodyPr/>
          <a:lstStyle/>
          <a:p>
            <a:r>
              <a:rPr lang="en-US" dirty="0" smtClean="0"/>
              <a:t>Patient 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854324"/>
              </p:ext>
            </p:extLst>
          </p:nvPr>
        </p:nvGraphicFramePr>
        <p:xfrm>
          <a:off x="5042263" y="841119"/>
          <a:ext cx="6456907" cy="5862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9074">
                  <a:extLst>
                    <a:ext uri="{9D8B030D-6E8A-4147-A177-3AD203B41FA5}">
                      <a16:colId xmlns:a16="http://schemas.microsoft.com/office/drawing/2014/main" val="3695323655"/>
                    </a:ext>
                  </a:extLst>
                </a:gridCol>
                <a:gridCol w="1828321">
                  <a:extLst>
                    <a:ext uri="{9D8B030D-6E8A-4147-A177-3AD203B41FA5}">
                      <a16:colId xmlns:a16="http://schemas.microsoft.com/office/drawing/2014/main" val="3131039507"/>
                    </a:ext>
                  </a:extLst>
                </a:gridCol>
                <a:gridCol w="2069512">
                  <a:extLst>
                    <a:ext uri="{9D8B030D-6E8A-4147-A177-3AD203B41FA5}">
                      <a16:colId xmlns:a16="http://schemas.microsoft.com/office/drawing/2014/main" val="3052821477"/>
                    </a:ext>
                  </a:extLst>
                </a:gridCol>
              </a:tblGrid>
              <a:tr h="68115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</a:t>
                      </a:r>
                      <a:r>
                        <a:rPr lang="en-US" sz="11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D’s Values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333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Normal Ranges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309791404"/>
                  </a:ext>
                </a:extLst>
              </a:tr>
              <a:tr h="1228127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Hb (hemoglobin)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381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5g/dL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0795" marR="98425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Male: 13.5–16.5 g/dL Female: 12.0–15.0 g/dL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269006492"/>
                  </a:ext>
                </a:extLst>
              </a:tr>
              <a:tr h="1228127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RBC (red blood cell count) 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571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4.6 ×10</a:t>
                      </a:r>
                      <a:r>
                        <a:rPr lang="en-US" sz="1000" baseline="30000">
                          <a:effectLst/>
                        </a:rPr>
                        <a:t>6</a:t>
                      </a:r>
                      <a:r>
                        <a:rPr lang="en-US" sz="1100">
                          <a:effectLst/>
                        </a:rPr>
                        <a:t> cells/ml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079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Male: 4.5–5.5 × 10</a:t>
                      </a:r>
                      <a:r>
                        <a:rPr lang="en-US" sz="1000" baseline="30000">
                          <a:effectLst/>
                        </a:rPr>
                        <a:t>6</a:t>
                      </a:r>
                      <a:r>
                        <a:rPr lang="en-US" sz="1100">
                          <a:effectLst/>
                        </a:rPr>
                        <a:t> cells/ml Female: 4.0–4.9 × 10</a:t>
                      </a:r>
                      <a:r>
                        <a:rPr lang="en-US" sz="1000" baseline="30000">
                          <a:effectLst/>
                        </a:rPr>
                        <a:t>6</a:t>
                      </a:r>
                      <a:r>
                        <a:rPr lang="en-US" sz="1100">
                          <a:effectLst/>
                        </a:rPr>
                        <a:t> cells/ml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37326111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143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MCV (mean corpuscular volume)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206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333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80–100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171563696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90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WBC (white blood cell count) 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15,000 cells/ml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571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4500–10,000 cells/ml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1498472612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Hex A Count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889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100%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50= 100%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1245979216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Platelet count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889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250,000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100,000–450,000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201609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485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844298"/>
              </p:ext>
            </p:extLst>
          </p:nvPr>
        </p:nvGraphicFramePr>
        <p:xfrm>
          <a:off x="4896893" y="365125"/>
          <a:ext cx="6456907" cy="5862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9074">
                  <a:extLst>
                    <a:ext uri="{9D8B030D-6E8A-4147-A177-3AD203B41FA5}">
                      <a16:colId xmlns:a16="http://schemas.microsoft.com/office/drawing/2014/main" val="3695323655"/>
                    </a:ext>
                  </a:extLst>
                </a:gridCol>
                <a:gridCol w="1828321">
                  <a:extLst>
                    <a:ext uri="{9D8B030D-6E8A-4147-A177-3AD203B41FA5}">
                      <a16:colId xmlns:a16="http://schemas.microsoft.com/office/drawing/2014/main" val="3131039507"/>
                    </a:ext>
                  </a:extLst>
                </a:gridCol>
                <a:gridCol w="2069512">
                  <a:extLst>
                    <a:ext uri="{9D8B030D-6E8A-4147-A177-3AD203B41FA5}">
                      <a16:colId xmlns:a16="http://schemas.microsoft.com/office/drawing/2014/main" val="3052821477"/>
                    </a:ext>
                  </a:extLst>
                </a:gridCol>
              </a:tblGrid>
              <a:tr h="68115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</a:t>
                      </a:r>
                      <a:r>
                        <a:rPr lang="en-US" sz="11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333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Normal Ranges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309791404"/>
                  </a:ext>
                </a:extLst>
              </a:tr>
              <a:tr h="1228127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Hb (hemoglobin)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381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14.O g/</a:t>
                      </a:r>
                      <a:r>
                        <a:rPr lang="en-US" sz="1100" dirty="0" err="1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dL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0795" marR="98425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Male: 13.5–16.5 g/dL Female: 12.0–15.0 g/dL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269006492"/>
                  </a:ext>
                </a:extLst>
              </a:tr>
              <a:tr h="1228127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RBC (red blood cell count) 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571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4.7 x 10^6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079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Male: 4.5–5.5 × 10</a:t>
                      </a:r>
                      <a:r>
                        <a:rPr lang="en-US" sz="1000" baseline="30000">
                          <a:effectLst/>
                        </a:rPr>
                        <a:t>6</a:t>
                      </a:r>
                      <a:r>
                        <a:rPr lang="en-US" sz="1100">
                          <a:effectLst/>
                        </a:rPr>
                        <a:t> cells/ml Female: 4.0–4.9 × 10</a:t>
                      </a:r>
                      <a:r>
                        <a:rPr lang="en-US" sz="1000" baseline="30000">
                          <a:effectLst/>
                        </a:rPr>
                        <a:t>6</a:t>
                      </a:r>
                      <a:r>
                        <a:rPr lang="en-US" sz="1100">
                          <a:effectLst/>
                        </a:rPr>
                        <a:t> cells/ml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37326111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143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MCV (mean corpuscular volume)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206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90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1333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80–100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171563696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90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WBC (white blood cell count) 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8576 cells/ml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571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4500–10,000 cells/ml</a:t>
                      </a:r>
                      <a:endParaRPr lang="en-US" sz="110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1498472612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Hex A Count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889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0%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50-100%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1245979216"/>
                  </a:ext>
                </a:extLst>
              </a:tr>
              <a:tr h="681151">
                <a:tc>
                  <a:txBody>
                    <a:bodyPr/>
                    <a:lstStyle/>
                    <a:p>
                      <a:pPr marL="127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Platelet count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889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1C1D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257,840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100,000–450,000</a:t>
                      </a:r>
                      <a:endParaRPr lang="en-US" sz="1100" dirty="0">
                        <a:solidFill>
                          <a:srgbClr val="1F1C1D"/>
                        </a:solidFill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39370" marR="73025" marT="50165" marB="0"/>
                </a:tc>
                <a:extLst>
                  <a:ext uri="{0D108BD9-81ED-4DB2-BD59-A6C34878D82A}">
                    <a16:rowId xmlns:a16="http://schemas.microsoft.com/office/drawing/2014/main" val="4201609750"/>
                  </a:ext>
                </a:extLst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81745" cy="1325563"/>
          </a:xfrm>
        </p:spPr>
        <p:txBody>
          <a:bodyPr/>
          <a:lstStyle/>
          <a:p>
            <a:r>
              <a:rPr lang="en-US" dirty="0" smtClean="0"/>
              <a:t>Patient 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4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444</Words>
  <Application>Microsoft Office PowerPoint</Application>
  <PresentationFormat>Widescreen</PresentationFormat>
  <Paragraphs>139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Office Theme</vt:lpstr>
      <vt:lpstr>Patient A</vt:lpstr>
      <vt:lpstr>Patient A</vt:lpstr>
      <vt:lpstr>Patient B</vt:lpstr>
      <vt:lpstr>Patient B</vt:lpstr>
      <vt:lpstr>Patient C</vt:lpstr>
      <vt:lpstr>Patient C</vt:lpstr>
      <vt:lpstr>PowerPoint Presentation</vt:lpstr>
      <vt:lpstr>Patient D</vt:lpstr>
      <vt:lpstr>Patient E</vt:lpstr>
      <vt:lpstr>Patient E</vt:lpstr>
      <vt:lpstr>Patient F</vt:lpstr>
      <vt:lpstr>Patient F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Wynn</dc:creator>
  <cp:lastModifiedBy>Elizabeth Wynn</cp:lastModifiedBy>
  <cp:revision>4</cp:revision>
  <cp:lastPrinted>2018-02-16T00:00:09Z</cp:lastPrinted>
  <dcterms:created xsi:type="dcterms:W3CDTF">2018-02-14T21:41:21Z</dcterms:created>
  <dcterms:modified xsi:type="dcterms:W3CDTF">2018-02-16T16:12:08Z</dcterms:modified>
</cp:coreProperties>
</file>