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2" r:id="rId1"/>
  </p:sldMasterIdLst>
  <p:notesMasterIdLst>
    <p:notesMasterId r:id="rId26"/>
  </p:notesMasterIdLst>
  <p:handoutMasterIdLst>
    <p:handoutMasterId r:id="rId27"/>
  </p:handoutMasterIdLst>
  <p:sldIdLst>
    <p:sldId id="256" r:id="rId2"/>
    <p:sldId id="261" r:id="rId3"/>
    <p:sldId id="521" r:id="rId4"/>
    <p:sldId id="479" r:id="rId5"/>
    <p:sldId id="480" r:id="rId6"/>
    <p:sldId id="481" r:id="rId7"/>
    <p:sldId id="483" r:id="rId8"/>
    <p:sldId id="520" r:id="rId9"/>
    <p:sldId id="484" r:id="rId10"/>
    <p:sldId id="485" r:id="rId11"/>
    <p:sldId id="486" r:id="rId12"/>
    <p:sldId id="488" r:id="rId13"/>
    <p:sldId id="535" r:id="rId14"/>
    <p:sldId id="536" r:id="rId15"/>
    <p:sldId id="537" r:id="rId16"/>
    <p:sldId id="538" r:id="rId17"/>
    <p:sldId id="525" r:id="rId18"/>
    <p:sldId id="527" r:id="rId19"/>
    <p:sldId id="528" r:id="rId20"/>
    <p:sldId id="529" r:id="rId21"/>
    <p:sldId id="530" r:id="rId22"/>
    <p:sldId id="531" r:id="rId23"/>
    <p:sldId id="532" r:id="rId24"/>
    <p:sldId id="533" r:id="rId25"/>
  </p:sldIdLst>
  <p:sldSz cx="9144000" cy="6858000" type="screen4x3"/>
  <p:notesSz cx="7010400" cy="92964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EFFF"/>
    <a:srgbClr val="333333"/>
    <a:srgbClr val="000000"/>
    <a:srgbClr val="FF3300"/>
    <a:srgbClr val="DDDDFF"/>
    <a:srgbClr val="D1EDF3"/>
    <a:srgbClr val="0000FF"/>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72"/>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Lst>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7" d="100"/>
          <a:sy n="57" d="100"/>
        </p:scale>
        <p:origin x="-1794" y="-9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_rels/viewProps.xml.rels><?xml version="1.0" encoding="UTF-8" standalone="yes"?>
<Relationships xmlns="http://schemas.openxmlformats.org/package/2006/relationships"><Relationship Id="rId3" Type="http://schemas.openxmlformats.org/officeDocument/2006/relationships/slide" Target="slides/slide19.xml"/><Relationship Id="rId2" Type="http://schemas.openxmlformats.org/officeDocument/2006/relationships/slide" Target="slides/slide17.xml"/><Relationship Id="rId1" Type="http://schemas.openxmlformats.org/officeDocument/2006/relationships/slide" Target="slides/slide3.xml"/><Relationship Id="rId5" Type="http://schemas.openxmlformats.org/officeDocument/2006/relationships/slide" Target="slides/slide21.xml"/><Relationship Id="rId4" Type="http://schemas.openxmlformats.org/officeDocument/2006/relationships/slide" Target="slides/slide2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image" Target="../media/image10.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image" Target="../media/image13.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7EFBB208-18C1-44F1-BD69-D7A3F4061140}" type="datetimeFigureOut">
              <a:rPr lang="en-US" smtClean="0"/>
              <a:t>4/25/2018</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CDFB08AC-C7FD-4687-BB49-E9768BF5932C}" type="slidenum">
              <a:rPr lang="en-US" smtClean="0"/>
              <a:t>‹#›</a:t>
            </a:fld>
            <a:endParaRPr lang="en-US"/>
          </a:p>
        </p:txBody>
      </p:sp>
    </p:spTree>
    <p:extLst>
      <p:ext uri="{BB962C8B-B14F-4D97-AF65-F5344CB8AC3E}">
        <p14:creationId xmlns:p14="http://schemas.microsoft.com/office/powerpoint/2010/main" val="21295484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9810" name="Rectangle 2"/>
          <p:cNvSpPr>
            <a:spLocks noGrp="1" noChangeArrowheads="1"/>
          </p:cNvSpPr>
          <p:nvPr>
            <p:ph type="hdr" sz="quarter"/>
          </p:nvPr>
        </p:nvSpPr>
        <p:spPr bwMode="auto">
          <a:xfrm>
            <a:off x="0" y="0"/>
            <a:ext cx="3037840" cy="464820"/>
          </a:xfrm>
          <a:prstGeom prst="rect">
            <a:avLst/>
          </a:prstGeom>
          <a:noFill/>
          <a:ln w="12700">
            <a:noFill/>
            <a:miter lim="800000"/>
            <a:headEnd/>
            <a:tailEnd/>
          </a:ln>
          <a:effectLst/>
        </p:spPr>
        <p:txBody>
          <a:bodyPr vert="horz" wrap="square" lIns="93177" tIns="46589" rIns="93177" bIns="46589" numCol="1" anchor="t" anchorCtr="0" compatLnSpc="1">
            <a:prstTxWarp prst="textNoShape">
              <a:avLst/>
            </a:prstTxWarp>
          </a:bodyPr>
          <a:lstStyle>
            <a:lvl1pPr>
              <a:defRPr sz="1200" smtClean="0">
                <a:latin typeface="Arial" charset="0"/>
                <a:ea typeface="ＭＳ Ｐゴシック" charset="0"/>
                <a:cs typeface="ＭＳ Ｐゴシック" charset="0"/>
              </a:defRPr>
            </a:lvl1pPr>
          </a:lstStyle>
          <a:p>
            <a:pPr>
              <a:defRPr/>
            </a:pPr>
            <a:endParaRPr lang="en-US"/>
          </a:p>
        </p:txBody>
      </p:sp>
      <p:sp>
        <p:nvSpPr>
          <p:cNvPr id="119811" name="Rectangle 3"/>
          <p:cNvSpPr>
            <a:spLocks noGrp="1" noChangeArrowheads="1"/>
          </p:cNvSpPr>
          <p:nvPr>
            <p:ph type="dt" idx="1"/>
          </p:nvPr>
        </p:nvSpPr>
        <p:spPr bwMode="auto">
          <a:xfrm>
            <a:off x="3972560" y="0"/>
            <a:ext cx="3037840" cy="464820"/>
          </a:xfrm>
          <a:prstGeom prst="rect">
            <a:avLst/>
          </a:prstGeom>
          <a:noFill/>
          <a:ln w="12700">
            <a:noFill/>
            <a:miter lim="800000"/>
            <a:headEnd/>
            <a:tailEnd/>
          </a:ln>
          <a:effectLst/>
        </p:spPr>
        <p:txBody>
          <a:bodyPr vert="horz" wrap="square" lIns="93177" tIns="46589" rIns="93177" bIns="46589" numCol="1" anchor="t" anchorCtr="0" compatLnSpc="1">
            <a:prstTxWarp prst="textNoShape">
              <a:avLst/>
            </a:prstTxWarp>
          </a:bodyPr>
          <a:lstStyle>
            <a:lvl1pPr algn="r">
              <a:defRPr sz="1200" smtClean="0">
                <a:latin typeface="Arial" charset="0"/>
                <a:ea typeface="ＭＳ Ｐゴシック" charset="0"/>
                <a:cs typeface="ＭＳ Ｐゴシック" charset="0"/>
              </a:defRPr>
            </a:lvl1pPr>
          </a:lstStyle>
          <a:p>
            <a:pPr>
              <a:defRPr/>
            </a:pPr>
            <a:endParaRPr lang="en-US"/>
          </a:p>
        </p:txBody>
      </p:sp>
      <p:sp>
        <p:nvSpPr>
          <p:cNvPr id="2052"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3" name="Rectangle 5"/>
          <p:cNvSpPr>
            <a:spLocks noGrp="1" noChangeArrowheads="1"/>
          </p:cNvSpPr>
          <p:nvPr>
            <p:ph type="body" sz="quarter" idx="3"/>
          </p:nvPr>
        </p:nvSpPr>
        <p:spPr bwMode="auto">
          <a:xfrm>
            <a:off x="934720" y="4415790"/>
            <a:ext cx="5140960" cy="4183380"/>
          </a:xfrm>
          <a:prstGeom prst="rect">
            <a:avLst/>
          </a:prstGeom>
          <a:noFill/>
          <a:ln w="12700">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9814" name="Rectangle 6"/>
          <p:cNvSpPr>
            <a:spLocks noGrp="1" noChangeArrowheads="1"/>
          </p:cNvSpPr>
          <p:nvPr>
            <p:ph type="ftr" sz="quarter" idx="4"/>
          </p:nvPr>
        </p:nvSpPr>
        <p:spPr bwMode="auto">
          <a:xfrm>
            <a:off x="0" y="8831580"/>
            <a:ext cx="3037840" cy="464820"/>
          </a:xfrm>
          <a:prstGeom prst="rect">
            <a:avLst/>
          </a:prstGeom>
          <a:noFill/>
          <a:ln w="12700">
            <a:noFill/>
            <a:miter lim="800000"/>
            <a:headEnd/>
            <a:tailEnd/>
          </a:ln>
          <a:effectLst/>
        </p:spPr>
        <p:txBody>
          <a:bodyPr vert="horz" wrap="square" lIns="93177" tIns="46589" rIns="93177" bIns="46589" numCol="1" anchor="b" anchorCtr="0" compatLnSpc="1">
            <a:prstTxWarp prst="textNoShape">
              <a:avLst/>
            </a:prstTxWarp>
          </a:bodyPr>
          <a:lstStyle>
            <a:lvl1pPr>
              <a:defRPr sz="1200" smtClean="0">
                <a:latin typeface="Arial" charset="0"/>
                <a:ea typeface="ＭＳ Ｐゴシック" charset="0"/>
                <a:cs typeface="ＭＳ Ｐゴシック" charset="0"/>
              </a:defRPr>
            </a:lvl1pPr>
          </a:lstStyle>
          <a:p>
            <a:pPr>
              <a:defRPr/>
            </a:pPr>
            <a:endParaRPr lang="en-US"/>
          </a:p>
        </p:txBody>
      </p:sp>
      <p:sp>
        <p:nvSpPr>
          <p:cNvPr id="119815" name="Rectangle 7"/>
          <p:cNvSpPr>
            <a:spLocks noGrp="1" noChangeArrowheads="1"/>
          </p:cNvSpPr>
          <p:nvPr>
            <p:ph type="sldNum" sz="quarter" idx="5"/>
          </p:nvPr>
        </p:nvSpPr>
        <p:spPr bwMode="auto">
          <a:xfrm>
            <a:off x="3972560" y="8831580"/>
            <a:ext cx="3037840" cy="464820"/>
          </a:xfrm>
          <a:prstGeom prst="rect">
            <a:avLst/>
          </a:prstGeom>
          <a:noFill/>
          <a:ln w="12700">
            <a:noFill/>
            <a:miter lim="800000"/>
            <a:headEnd/>
            <a:tailEnd/>
          </a:ln>
          <a:effectLst/>
        </p:spPr>
        <p:txBody>
          <a:bodyPr vert="horz" wrap="square" lIns="93177" tIns="46589" rIns="93177" bIns="46589" numCol="1" anchor="b" anchorCtr="0" compatLnSpc="1">
            <a:prstTxWarp prst="textNoShape">
              <a:avLst/>
            </a:prstTxWarp>
          </a:bodyPr>
          <a:lstStyle>
            <a:lvl1pPr algn="r">
              <a:defRPr sz="1200"/>
            </a:lvl1pPr>
          </a:lstStyle>
          <a:p>
            <a:fld id="{45AE2C0A-D319-4008-83A9-4B7114BC49FA}"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6" charset="0"/>
        <a:ea typeface="MS PGothic" panose="020B0600070205080204" pitchFamily="34" charset="-128"/>
        <a:cs typeface="ＭＳ Ｐゴシック" pitchFamily="-106" charset="-128"/>
      </a:defRPr>
    </a:lvl1pPr>
    <a:lvl2pPr marL="457200" algn="l" rtl="0" eaLnBrk="0" fontAlgn="base" hangingPunct="0">
      <a:spcBef>
        <a:spcPct val="30000"/>
      </a:spcBef>
      <a:spcAft>
        <a:spcPct val="0"/>
      </a:spcAft>
      <a:defRPr sz="1200" kern="1200">
        <a:solidFill>
          <a:schemeClr val="tx1"/>
        </a:solidFill>
        <a:latin typeface="Arial" pitchFamily="-106" charset="0"/>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Arial" pitchFamily="-106" charset="0"/>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Arial" pitchFamily="-106" charset="0"/>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Arial" pitchFamily="-106" charset="0"/>
        <a:ea typeface="MS PGothic"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panose="020B0604020202020204" pitchFamily="34" charset="0"/>
                <a:ea typeface="MS PGothic" panose="020B0600070205080204" pitchFamily="34" charset="-128"/>
              </a:defRPr>
            </a:lvl1pPr>
            <a:lvl2pPr marL="757066" indent="-291179" eaLnBrk="0" hangingPunct="0">
              <a:defRPr sz="2400" b="1">
                <a:solidFill>
                  <a:schemeClr val="tx1"/>
                </a:solidFill>
                <a:latin typeface="Arial" panose="020B0604020202020204" pitchFamily="34" charset="0"/>
                <a:ea typeface="MS PGothic" panose="020B0600070205080204" pitchFamily="34" charset="-128"/>
              </a:defRPr>
            </a:lvl2pPr>
            <a:lvl3pPr marL="1164717" indent="-232943" eaLnBrk="0" hangingPunct="0">
              <a:defRPr sz="2400" b="1">
                <a:solidFill>
                  <a:schemeClr val="tx1"/>
                </a:solidFill>
                <a:latin typeface="Arial" panose="020B0604020202020204" pitchFamily="34" charset="0"/>
                <a:ea typeface="MS PGothic" panose="020B0600070205080204" pitchFamily="34" charset="-128"/>
              </a:defRPr>
            </a:lvl3pPr>
            <a:lvl4pPr marL="1630604" indent="-232943" eaLnBrk="0" hangingPunct="0">
              <a:defRPr sz="2400" b="1">
                <a:solidFill>
                  <a:schemeClr val="tx1"/>
                </a:solidFill>
                <a:latin typeface="Arial" panose="020B0604020202020204" pitchFamily="34" charset="0"/>
                <a:ea typeface="MS PGothic" panose="020B0600070205080204" pitchFamily="34" charset="-128"/>
              </a:defRPr>
            </a:lvl4pPr>
            <a:lvl5pPr marL="2096491" indent="-232943" eaLnBrk="0" hangingPunct="0">
              <a:defRPr sz="2400" b="1">
                <a:solidFill>
                  <a:schemeClr val="tx1"/>
                </a:solidFill>
                <a:latin typeface="Arial" panose="020B0604020202020204" pitchFamily="34" charset="0"/>
                <a:ea typeface="MS PGothic" panose="020B0600070205080204" pitchFamily="34" charset="-128"/>
              </a:defRPr>
            </a:lvl5pPr>
            <a:lvl6pPr marL="2562377" indent="-232943"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3028264" indent="-232943"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94151" indent="-232943"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960038" indent="-232943"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eaLnBrk="1" hangingPunct="1"/>
            <a:fld id="{BE8C375B-8EE5-49A0-9C2F-09E23B7F8C77}" type="slidenum">
              <a:rPr lang="en-US" altLang="en-US" sz="1200" b="0"/>
              <a:pPr eaLnBrk="1" hangingPunct="1"/>
              <a:t>3</a:t>
            </a:fld>
            <a:endParaRPr lang="en-US" altLang="en-US" sz="1200" b="0"/>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29185776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57066" indent="-291179">
              <a:defRPr sz="2400">
                <a:solidFill>
                  <a:schemeClr val="tx1"/>
                </a:solidFill>
                <a:latin typeface="Arial" panose="020B0604020202020204" pitchFamily="34" charset="0"/>
                <a:ea typeface="MS PGothic" panose="020B0600070205080204" pitchFamily="34" charset="-128"/>
              </a:defRPr>
            </a:lvl2pPr>
            <a:lvl3pPr marL="1164717" indent="-232943">
              <a:defRPr sz="2400">
                <a:solidFill>
                  <a:schemeClr val="tx1"/>
                </a:solidFill>
                <a:latin typeface="Arial" panose="020B0604020202020204" pitchFamily="34" charset="0"/>
                <a:ea typeface="MS PGothic" panose="020B0600070205080204" pitchFamily="34" charset="-128"/>
              </a:defRPr>
            </a:lvl3pPr>
            <a:lvl4pPr marL="1630604" indent="-232943">
              <a:defRPr sz="2400">
                <a:solidFill>
                  <a:schemeClr val="tx1"/>
                </a:solidFill>
                <a:latin typeface="Arial" panose="020B0604020202020204" pitchFamily="34" charset="0"/>
                <a:ea typeface="MS PGothic" panose="020B0600070205080204" pitchFamily="34" charset="-128"/>
              </a:defRPr>
            </a:lvl4pPr>
            <a:lvl5pPr marL="2096491" indent="-232943">
              <a:defRPr sz="2400">
                <a:solidFill>
                  <a:schemeClr val="tx1"/>
                </a:solidFill>
                <a:latin typeface="Arial" panose="020B0604020202020204" pitchFamily="34" charset="0"/>
                <a:ea typeface="MS PGothic" panose="020B0600070205080204" pitchFamily="34" charset="-128"/>
              </a:defRPr>
            </a:lvl5pPr>
            <a:lvl6pPr marL="2562377"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3028264"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94151"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960038"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278F41E-35B9-4702-A999-EC998ACCF3F3}" type="slidenum">
              <a:rPr lang="en-US" altLang="en-US" sz="1200"/>
              <a:pPr/>
              <a:t>4</a:t>
            </a:fld>
            <a:endParaRPr lang="en-US" altLang="en-US" sz="1200"/>
          </a:p>
        </p:txBody>
      </p:sp>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The study of ecology ranges from the study of an individual organism to populations, communities, ecosystems, biomes—and, finally, to the entire biosphere. The information that ecologists gain at each level contributes to our understanding of natural systems.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panose="020B0604020202020204" pitchFamily="34" charset="0"/>
                <a:ea typeface="MS PGothic" panose="020B0600070205080204" pitchFamily="34" charset="-128"/>
              </a:defRPr>
            </a:lvl1pPr>
            <a:lvl2pPr marL="757066" indent="-291179" eaLnBrk="0" hangingPunct="0">
              <a:defRPr sz="2400" b="1">
                <a:solidFill>
                  <a:schemeClr val="tx1"/>
                </a:solidFill>
                <a:latin typeface="Arial" panose="020B0604020202020204" pitchFamily="34" charset="0"/>
                <a:ea typeface="MS PGothic" panose="020B0600070205080204" pitchFamily="34" charset="-128"/>
              </a:defRPr>
            </a:lvl2pPr>
            <a:lvl3pPr marL="1164717" indent="-232943" eaLnBrk="0" hangingPunct="0">
              <a:defRPr sz="2400" b="1">
                <a:solidFill>
                  <a:schemeClr val="tx1"/>
                </a:solidFill>
                <a:latin typeface="Arial" panose="020B0604020202020204" pitchFamily="34" charset="0"/>
                <a:ea typeface="MS PGothic" panose="020B0600070205080204" pitchFamily="34" charset="-128"/>
              </a:defRPr>
            </a:lvl3pPr>
            <a:lvl4pPr marL="1630604" indent="-232943" eaLnBrk="0" hangingPunct="0">
              <a:defRPr sz="2400" b="1">
                <a:solidFill>
                  <a:schemeClr val="tx1"/>
                </a:solidFill>
                <a:latin typeface="Arial" panose="020B0604020202020204" pitchFamily="34" charset="0"/>
                <a:ea typeface="MS PGothic" panose="020B0600070205080204" pitchFamily="34" charset="-128"/>
              </a:defRPr>
            </a:lvl4pPr>
            <a:lvl5pPr marL="2096491" indent="-232943" eaLnBrk="0" hangingPunct="0">
              <a:defRPr sz="2400" b="1">
                <a:solidFill>
                  <a:schemeClr val="tx1"/>
                </a:solidFill>
                <a:latin typeface="Arial" panose="020B0604020202020204" pitchFamily="34" charset="0"/>
                <a:ea typeface="MS PGothic" panose="020B0600070205080204" pitchFamily="34" charset="-128"/>
              </a:defRPr>
            </a:lvl5pPr>
            <a:lvl6pPr marL="2562377" indent="-232943"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3028264" indent="-232943"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94151" indent="-232943"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960038" indent="-232943"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eaLnBrk="1" hangingPunct="1"/>
            <a:fld id="{2ACE38B3-32EC-41BA-B345-96AD8E3FE3A0}" type="slidenum">
              <a:rPr lang="en-US" altLang="en-US" sz="1200" b="0"/>
              <a:pPr eaLnBrk="1" hangingPunct="1"/>
              <a:t>17</a:t>
            </a:fld>
            <a:endParaRPr lang="en-US" altLang="en-US" sz="1200" b="0"/>
          </a:p>
        </p:txBody>
      </p:sp>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5991265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panose="020B0604020202020204" pitchFamily="34" charset="0"/>
                <a:ea typeface="MS PGothic" panose="020B0600070205080204" pitchFamily="34" charset="-128"/>
              </a:defRPr>
            </a:lvl1pPr>
            <a:lvl2pPr marL="757066" indent="-291179" eaLnBrk="0" hangingPunct="0">
              <a:defRPr sz="2400" b="1">
                <a:solidFill>
                  <a:schemeClr val="tx1"/>
                </a:solidFill>
                <a:latin typeface="Arial" panose="020B0604020202020204" pitchFamily="34" charset="0"/>
                <a:ea typeface="MS PGothic" panose="020B0600070205080204" pitchFamily="34" charset="-128"/>
              </a:defRPr>
            </a:lvl2pPr>
            <a:lvl3pPr marL="1164717" indent="-232943" eaLnBrk="0" hangingPunct="0">
              <a:defRPr sz="2400" b="1">
                <a:solidFill>
                  <a:schemeClr val="tx1"/>
                </a:solidFill>
                <a:latin typeface="Arial" panose="020B0604020202020204" pitchFamily="34" charset="0"/>
                <a:ea typeface="MS PGothic" panose="020B0600070205080204" pitchFamily="34" charset="-128"/>
              </a:defRPr>
            </a:lvl3pPr>
            <a:lvl4pPr marL="1630604" indent="-232943" eaLnBrk="0" hangingPunct="0">
              <a:defRPr sz="2400" b="1">
                <a:solidFill>
                  <a:schemeClr val="tx1"/>
                </a:solidFill>
                <a:latin typeface="Arial" panose="020B0604020202020204" pitchFamily="34" charset="0"/>
                <a:ea typeface="MS PGothic" panose="020B0600070205080204" pitchFamily="34" charset="-128"/>
              </a:defRPr>
            </a:lvl4pPr>
            <a:lvl5pPr marL="2096491" indent="-232943" eaLnBrk="0" hangingPunct="0">
              <a:defRPr sz="2400" b="1">
                <a:solidFill>
                  <a:schemeClr val="tx1"/>
                </a:solidFill>
                <a:latin typeface="Arial" panose="020B0604020202020204" pitchFamily="34" charset="0"/>
                <a:ea typeface="MS PGothic" panose="020B0600070205080204" pitchFamily="34" charset="-128"/>
              </a:defRPr>
            </a:lvl5pPr>
            <a:lvl6pPr marL="2562377" indent="-232943"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3028264" indent="-232943"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94151" indent="-232943"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960038" indent="-232943"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eaLnBrk="1" hangingPunct="1"/>
            <a:fld id="{F1652EE9-EB99-4910-A25F-93595B450D95}" type="slidenum">
              <a:rPr lang="en-US" altLang="en-US" sz="1200" b="0"/>
              <a:pPr eaLnBrk="1" hangingPunct="1"/>
              <a:t>19</a:t>
            </a:fld>
            <a:endParaRPr lang="en-US" altLang="en-US" sz="1200" b="0"/>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rPr>
              <a:t>Each of these warbler species has a different niche in its spruce tree habitat. By feeding in different areas of the tree, the birds avoid competing with one another for food. </a:t>
            </a:r>
            <a:endParaRPr lang="en-US" altLang="en-US" b="1" i="1" smtClean="0">
              <a:latin typeface="Arial" panose="020B0604020202020204" pitchFamily="34" charset="0"/>
            </a:endParaRPr>
          </a:p>
        </p:txBody>
      </p:sp>
    </p:spTree>
    <p:extLst>
      <p:ext uri="{BB962C8B-B14F-4D97-AF65-F5344CB8AC3E}">
        <p14:creationId xmlns:p14="http://schemas.microsoft.com/office/powerpoint/2010/main" val="22268752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panose="020B0604020202020204" pitchFamily="34" charset="0"/>
                <a:ea typeface="MS PGothic" panose="020B0600070205080204" pitchFamily="34" charset="-128"/>
              </a:defRPr>
            </a:lvl1pPr>
            <a:lvl2pPr marL="757066" indent="-291179" eaLnBrk="0" hangingPunct="0">
              <a:defRPr sz="2400" b="1">
                <a:solidFill>
                  <a:schemeClr val="tx1"/>
                </a:solidFill>
                <a:latin typeface="Arial" panose="020B0604020202020204" pitchFamily="34" charset="0"/>
                <a:ea typeface="MS PGothic" panose="020B0600070205080204" pitchFamily="34" charset="-128"/>
              </a:defRPr>
            </a:lvl2pPr>
            <a:lvl3pPr marL="1164717" indent="-232943" eaLnBrk="0" hangingPunct="0">
              <a:defRPr sz="2400" b="1">
                <a:solidFill>
                  <a:schemeClr val="tx1"/>
                </a:solidFill>
                <a:latin typeface="Arial" panose="020B0604020202020204" pitchFamily="34" charset="0"/>
                <a:ea typeface="MS PGothic" panose="020B0600070205080204" pitchFamily="34" charset="-128"/>
              </a:defRPr>
            </a:lvl3pPr>
            <a:lvl4pPr marL="1630604" indent="-232943" eaLnBrk="0" hangingPunct="0">
              <a:defRPr sz="2400" b="1">
                <a:solidFill>
                  <a:schemeClr val="tx1"/>
                </a:solidFill>
                <a:latin typeface="Arial" panose="020B0604020202020204" pitchFamily="34" charset="0"/>
                <a:ea typeface="MS PGothic" panose="020B0600070205080204" pitchFamily="34" charset="-128"/>
              </a:defRPr>
            </a:lvl4pPr>
            <a:lvl5pPr marL="2096491" indent="-232943" eaLnBrk="0" hangingPunct="0">
              <a:defRPr sz="2400" b="1">
                <a:solidFill>
                  <a:schemeClr val="tx1"/>
                </a:solidFill>
                <a:latin typeface="Arial" panose="020B0604020202020204" pitchFamily="34" charset="0"/>
                <a:ea typeface="MS PGothic" panose="020B0600070205080204" pitchFamily="34" charset="-128"/>
              </a:defRPr>
            </a:lvl5pPr>
            <a:lvl6pPr marL="2562377" indent="-232943"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3028264" indent="-232943"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94151" indent="-232943"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960038" indent="-232943"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eaLnBrk="1" hangingPunct="1"/>
            <a:fld id="{5456A290-5EB5-450E-AB69-91381AF687A7}" type="slidenum">
              <a:rPr lang="en-US" altLang="en-US" sz="1200" b="0"/>
              <a:pPr eaLnBrk="1" hangingPunct="1"/>
              <a:t>20</a:t>
            </a:fld>
            <a:endParaRPr lang="en-US" altLang="en-US" sz="1200" b="0"/>
          </a:p>
        </p:txBody>
      </p:sp>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22953166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panose="020B0604020202020204" pitchFamily="34" charset="0"/>
                <a:ea typeface="MS PGothic" panose="020B0600070205080204" pitchFamily="34" charset="-128"/>
              </a:defRPr>
            </a:lvl1pPr>
            <a:lvl2pPr marL="757066" indent="-291179" eaLnBrk="0" hangingPunct="0">
              <a:defRPr sz="2400" b="1">
                <a:solidFill>
                  <a:schemeClr val="tx1"/>
                </a:solidFill>
                <a:latin typeface="Arial" panose="020B0604020202020204" pitchFamily="34" charset="0"/>
                <a:ea typeface="MS PGothic" panose="020B0600070205080204" pitchFamily="34" charset="-128"/>
              </a:defRPr>
            </a:lvl2pPr>
            <a:lvl3pPr marL="1164717" indent="-232943" eaLnBrk="0" hangingPunct="0">
              <a:defRPr sz="2400" b="1">
                <a:solidFill>
                  <a:schemeClr val="tx1"/>
                </a:solidFill>
                <a:latin typeface="Arial" panose="020B0604020202020204" pitchFamily="34" charset="0"/>
                <a:ea typeface="MS PGothic" panose="020B0600070205080204" pitchFamily="34" charset="-128"/>
              </a:defRPr>
            </a:lvl3pPr>
            <a:lvl4pPr marL="1630604" indent="-232943" eaLnBrk="0" hangingPunct="0">
              <a:defRPr sz="2400" b="1">
                <a:solidFill>
                  <a:schemeClr val="tx1"/>
                </a:solidFill>
                <a:latin typeface="Arial" panose="020B0604020202020204" pitchFamily="34" charset="0"/>
                <a:ea typeface="MS PGothic" panose="020B0600070205080204" pitchFamily="34" charset="-128"/>
              </a:defRPr>
            </a:lvl4pPr>
            <a:lvl5pPr marL="2096491" indent="-232943" eaLnBrk="0" hangingPunct="0">
              <a:defRPr sz="2400" b="1">
                <a:solidFill>
                  <a:schemeClr val="tx1"/>
                </a:solidFill>
                <a:latin typeface="Arial" panose="020B0604020202020204" pitchFamily="34" charset="0"/>
                <a:ea typeface="MS PGothic" panose="020B0600070205080204" pitchFamily="34" charset="-128"/>
              </a:defRPr>
            </a:lvl5pPr>
            <a:lvl6pPr marL="2562377" indent="-232943"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3028264" indent="-232943"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94151" indent="-232943"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960038" indent="-232943"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eaLnBrk="1" hangingPunct="1"/>
            <a:fld id="{3BA72466-075B-4BBC-91C0-F19164FDE6DD}" type="slidenum">
              <a:rPr lang="en-US" altLang="en-US" sz="1200" b="0"/>
              <a:pPr eaLnBrk="1" hangingPunct="1"/>
              <a:t>21</a:t>
            </a:fld>
            <a:endParaRPr lang="en-US" altLang="en-US" sz="1200" b="0"/>
          </a:p>
        </p:txBody>
      </p:sp>
      <p:sp>
        <p:nvSpPr>
          <p:cNvPr id="135170" name="Rectangle 1026"/>
          <p:cNvSpPr>
            <a:spLocks noGrp="1" noRot="1" noChangeAspect="1" noChangeArrowheads="1" noTextEdit="1"/>
          </p:cNvSpPr>
          <p:nvPr>
            <p:ph type="sldImg"/>
          </p:nvPr>
        </p:nvSpPr>
        <p:spPr>
          <a:ln/>
        </p:spPr>
      </p:sp>
      <p:sp>
        <p:nvSpPr>
          <p:cNvPr id="135171"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33793357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panose="020B0604020202020204" pitchFamily="34" charset="0"/>
                <a:ea typeface="MS PGothic" panose="020B0600070205080204" pitchFamily="34" charset="-128"/>
              </a:defRPr>
            </a:lvl1pPr>
            <a:lvl2pPr marL="757066" indent="-291179" eaLnBrk="0" hangingPunct="0">
              <a:defRPr sz="2400" b="1">
                <a:solidFill>
                  <a:schemeClr val="tx1"/>
                </a:solidFill>
                <a:latin typeface="Arial" panose="020B0604020202020204" pitchFamily="34" charset="0"/>
                <a:ea typeface="MS PGothic" panose="020B0600070205080204" pitchFamily="34" charset="-128"/>
              </a:defRPr>
            </a:lvl2pPr>
            <a:lvl3pPr marL="1164717" indent="-232943" eaLnBrk="0" hangingPunct="0">
              <a:defRPr sz="2400" b="1">
                <a:solidFill>
                  <a:schemeClr val="tx1"/>
                </a:solidFill>
                <a:latin typeface="Arial" panose="020B0604020202020204" pitchFamily="34" charset="0"/>
                <a:ea typeface="MS PGothic" panose="020B0600070205080204" pitchFamily="34" charset="-128"/>
              </a:defRPr>
            </a:lvl3pPr>
            <a:lvl4pPr marL="1630604" indent="-232943" eaLnBrk="0" hangingPunct="0">
              <a:defRPr sz="2400" b="1">
                <a:solidFill>
                  <a:schemeClr val="tx1"/>
                </a:solidFill>
                <a:latin typeface="Arial" panose="020B0604020202020204" pitchFamily="34" charset="0"/>
                <a:ea typeface="MS PGothic" panose="020B0600070205080204" pitchFamily="34" charset="-128"/>
              </a:defRPr>
            </a:lvl4pPr>
            <a:lvl5pPr marL="2096491" indent="-232943" eaLnBrk="0" hangingPunct="0">
              <a:defRPr sz="2400" b="1">
                <a:solidFill>
                  <a:schemeClr val="tx1"/>
                </a:solidFill>
                <a:latin typeface="Arial" panose="020B0604020202020204" pitchFamily="34" charset="0"/>
                <a:ea typeface="MS PGothic" panose="020B0600070205080204" pitchFamily="34" charset="-128"/>
              </a:defRPr>
            </a:lvl5pPr>
            <a:lvl6pPr marL="2562377" indent="-232943"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3028264" indent="-232943"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94151" indent="-232943"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960038" indent="-232943"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eaLnBrk="1" hangingPunct="1"/>
            <a:fld id="{C7C3987A-B85D-4354-B15C-49902E8FDA72}" type="slidenum">
              <a:rPr lang="en-US" altLang="en-US" sz="1200" b="0"/>
              <a:pPr eaLnBrk="1" hangingPunct="1"/>
              <a:t>24</a:t>
            </a:fld>
            <a:endParaRPr lang="en-US" altLang="en-US" sz="1200" b="0"/>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5649607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5" name="Group 24"/>
          <p:cNvGrpSpPr/>
          <p:nvPr/>
        </p:nvGrpSpPr>
        <p:grpSpPr>
          <a:xfrm>
            <a:off x="203200" y="0"/>
            <a:ext cx="3778250" cy="6858001"/>
            <a:chOff x="203200" y="0"/>
            <a:chExt cx="3778250" cy="6858001"/>
          </a:xfrm>
        </p:grpSpPr>
        <p:sp>
          <p:nvSpPr>
            <p:cNvPr id="14" name="Freeform 6"/>
            <p:cNvSpPr/>
            <p:nvPr/>
          </p:nvSpPr>
          <p:spPr bwMode="auto">
            <a:xfrm>
              <a:off x="641350" y="0"/>
              <a:ext cx="1365250" cy="3971925"/>
            </a:xfrm>
            <a:custGeom>
              <a:avLst/>
              <a:gdLst/>
              <a:ahLst/>
              <a:cxnLst/>
              <a:rect l="0" t="0" r="r" b="b"/>
              <a:pathLst>
                <a:path w="860" h="2502">
                  <a:moveTo>
                    <a:pt x="0" y="2445"/>
                  </a:moveTo>
                  <a:lnTo>
                    <a:pt x="228" y="2502"/>
                  </a:lnTo>
                  <a:lnTo>
                    <a:pt x="860" y="0"/>
                  </a:lnTo>
                  <a:lnTo>
                    <a:pt x="620" y="0"/>
                  </a:lnTo>
                  <a:lnTo>
                    <a:pt x="0" y="2445"/>
                  </a:lnTo>
                  <a:close/>
                </a:path>
              </a:pathLst>
            </a:custGeom>
            <a:solidFill>
              <a:schemeClr val="accent1"/>
            </a:solidFill>
            <a:ln>
              <a:noFill/>
            </a:ln>
          </p:spPr>
        </p:sp>
        <p:sp>
          <p:nvSpPr>
            <p:cNvPr id="15" name="Freeform 7"/>
            <p:cNvSpPr/>
            <p:nvPr/>
          </p:nvSpPr>
          <p:spPr bwMode="auto">
            <a:xfrm>
              <a:off x="203200" y="0"/>
              <a:ext cx="1336675" cy="3862388"/>
            </a:xfrm>
            <a:custGeom>
              <a:avLst/>
              <a:gdLst/>
              <a:ahLst/>
              <a:cxnLst/>
              <a:rect l="0" t="0" r="r" b="b"/>
              <a:pathLst>
                <a:path w="842" h="2433">
                  <a:moveTo>
                    <a:pt x="842" y="0"/>
                  </a:moveTo>
                  <a:lnTo>
                    <a:pt x="602" y="0"/>
                  </a:lnTo>
                  <a:lnTo>
                    <a:pt x="0" y="2376"/>
                  </a:lnTo>
                  <a:lnTo>
                    <a:pt x="228" y="2433"/>
                  </a:lnTo>
                  <a:lnTo>
                    <a:pt x="842" y="0"/>
                  </a:lnTo>
                  <a:close/>
                </a:path>
              </a:pathLst>
            </a:custGeom>
            <a:solidFill>
              <a:schemeClr val="tx1">
                <a:lumMod val="65000"/>
                <a:lumOff val="35000"/>
              </a:schemeClr>
            </a:solidFill>
            <a:ln>
              <a:noFill/>
            </a:ln>
          </p:spPr>
        </p:sp>
        <p:sp>
          <p:nvSpPr>
            <p:cNvPr id="16" name="Freeform 8"/>
            <p:cNvSpPr/>
            <p:nvPr/>
          </p:nvSpPr>
          <p:spPr bwMode="auto">
            <a:xfrm>
              <a:off x="207963" y="3776663"/>
              <a:ext cx="1936750" cy="3081338"/>
            </a:xfrm>
            <a:custGeom>
              <a:avLst/>
              <a:gdLst/>
              <a:ahLst/>
              <a:cxnLst/>
              <a:rect l="0" t="0" r="r" b="b"/>
              <a:pathLst>
                <a:path w="1220" h="1941">
                  <a:moveTo>
                    <a:pt x="0" y="0"/>
                  </a:moveTo>
                  <a:lnTo>
                    <a:pt x="1166" y="1941"/>
                  </a:lnTo>
                  <a:lnTo>
                    <a:pt x="1220" y="1941"/>
                  </a:lnTo>
                  <a:lnTo>
                    <a:pt x="0" y="0"/>
                  </a:lnTo>
                  <a:close/>
                </a:path>
              </a:pathLst>
            </a:custGeom>
            <a:solidFill>
              <a:schemeClr val="tx1">
                <a:lumMod val="85000"/>
                <a:lumOff val="15000"/>
              </a:schemeClr>
            </a:solidFill>
            <a:ln>
              <a:noFill/>
            </a:ln>
          </p:spPr>
        </p:sp>
        <p:sp>
          <p:nvSpPr>
            <p:cNvPr id="20" name="Freeform 9"/>
            <p:cNvSpPr/>
            <p:nvPr/>
          </p:nvSpPr>
          <p:spPr bwMode="auto">
            <a:xfrm>
              <a:off x="646113" y="3886200"/>
              <a:ext cx="2373313" cy="2971800"/>
            </a:xfrm>
            <a:custGeom>
              <a:avLst/>
              <a:gdLst/>
              <a:ahLst/>
              <a:cxnLst/>
              <a:rect l="0" t="0" r="r" b="b"/>
              <a:pathLst>
                <a:path w="1495" h="1872">
                  <a:moveTo>
                    <a:pt x="1495" y="1872"/>
                  </a:moveTo>
                  <a:lnTo>
                    <a:pt x="0" y="0"/>
                  </a:lnTo>
                  <a:lnTo>
                    <a:pt x="1442" y="1872"/>
                  </a:lnTo>
                  <a:lnTo>
                    <a:pt x="1495" y="1872"/>
                  </a:lnTo>
                  <a:close/>
                </a:path>
              </a:pathLst>
            </a:custGeom>
            <a:solidFill>
              <a:schemeClr val="accent1">
                <a:lumMod val="50000"/>
              </a:schemeClr>
            </a:solidFill>
            <a:ln>
              <a:noFill/>
            </a:ln>
          </p:spPr>
        </p:sp>
        <p:sp>
          <p:nvSpPr>
            <p:cNvPr id="21" name="Freeform 10"/>
            <p:cNvSpPr/>
            <p:nvPr/>
          </p:nvSpPr>
          <p:spPr bwMode="auto">
            <a:xfrm>
              <a:off x="641350" y="3881438"/>
              <a:ext cx="3340100" cy="2976563"/>
            </a:xfrm>
            <a:custGeom>
              <a:avLst/>
              <a:gdLst/>
              <a:ahLst/>
              <a:cxnLst/>
              <a:rect l="0" t="0" r="r" b="b"/>
              <a:pathLst>
                <a:path w="2104" h="1875">
                  <a:moveTo>
                    <a:pt x="0" y="0"/>
                  </a:moveTo>
                  <a:lnTo>
                    <a:pt x="3" y="3"/>
                  </a:lnTo>
                  <a:lnTo>
                    <a:pt x="1498" y="1875"/>
                  </a:lnTo>
                  <a:lnTo>
                    <a:pt x="2104" y="1875"/>
                  </a:lnTo>
                  <a:lnTo>
                    <a:pt x="228" y="57"/>
                  </a:lnTo>
                  <a:lnTo>
                    <a:pt x="0" y="0"/>
                  </a:lnTo>
                  <a:close/>
                </a:path>
              </a:pathLst>
            </a:custGeom>
            <a:solidFill>
              <a:schemeClr val="accent1">
                <a:lumMod val="75000"/>
              </a:schemeClr>
            </a:solidFill>
            <a:ln>
              <a:noFill/>
            </a:ln>
          </p:spPr>
        </p:sp>
        <p:sp>
          <p:nvSpPr>
            <p:cNvPr id="22" name="Freeform 11"/>
            <p:cNvSpPr/>
            <p:nvPr/>
          </p:nvSpPr>
          <p:spPr bwMode="auto">
            <a:xfrm>
              <a:off x="203200" y="3771900"/>
              <a:ext cx="2660650" cy="3086100"/>
            </a:xfrm>
            <a:custGeom>
              <a:avLst/>
              <a:gdLst/>
              <a:ahLst/>
              <a:cxnLst/>
              <a:rect l="0" t="0" r="r" b="b"/>
              <a:pathLst>
                <a:path w="1676" h="1944">
                  <a:moveTo>
                    <a:pt x="1676" y="1944"/>
                  </a:moveTo>
                  <a:lnTo>
                    <a:pt x="264" y="111"/>
                  </a:lnTo>
                  <a:lnTo>
                    <a:pt x="225" y="60"/>
                  </a:lnTo>
                  <a:lnTo>
                    <a:pt x="228" y="60"/>
                  </a:lnTo>
                  <a:lnTo>
                    <a:pt x="264" y="111"/>
                  </a:lnTo>
                  <a:lnTo>
                    <a:pt x="234" y="69"/>
                  </a:lnTo>
                  <a:lnTo>
                    <a:pt x="228" y="57"/>
                  </a:lnTo>
                  <a:lnTo>
                    <a:pt x="222" y="54"/>
                  </a:lnTo>
                  <a:lnTo>
                    <a:pt x="0" y="0"/>
                  </a:lnTo>
                  <a:lnTo>
                    <a:pt x="3" y="3"/>
                  </a:lnTo>
                  <a:lnTo>
                    <a:pt x="1223" y="1944"/>
                  </a:lnTo>
                  <a:lnTo>
                    <a:pt x="1676" y="1944"/>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1739673" y="914401"/>
            <a:ext cx="6947127" cy="3488266"/>
          </a:xfrm>
        </p:spPr>
        <p:txBody>
          <a:bodyPr anchor="b">
            <a:normAutofit/>
          </a:bodyPr>
          <a:lstStyle>
            <a:lvl1pPr algn="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924238" y="4402666"/>
            <a:ext cx="5762563" cy="1364531"/>
          </a:xfrm>
        </p:spPr>
        <p:txBody>
          <a:bodyPr anchor="t">
            <a:normAutofit/>
          </a:bodyPr>
          <a:lstStyle>
            <a:lvl1pPr marL="0" indent="0" algn="r">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325773" y="6117336"/>
            <a:ext cx="857473" cy="365125"/>
          </a:xfrm>
        </p:spPr>
        <p:txBody>
          <a:bodyPr/>
          <a:lstStyle/>
          <a:p>
            <a:fld id="{B61BEF0D-F0BB-DE4B-95CE-6DB70DBA9567}" type="datetimeFigureOut">
              <a:rPr lang="en-US" dirty="0"/>
              <a:pPr/>
              <a:t>4/25/2018</a:t>
            </a:fld>
            <a:endParaRPr lang="en-US" dirty="0"/>
          </a:p>
        </p:txBody>
      </p:sp>
      <p:sp>
        <p:nvSpPr>
          <p:cNvPr id="5" name="Footer Placeholder 4"/>
          <p:cNvSpPr>
            <a:spLocks noGrp="1"/>
          </p:cNvSpPr>
          <p:nvPr>
            <p:ph type="ftr" sz="quarter" idx="11"/>
          </p:nvPr>
        </p:nvSpPr>
        <p:spPr>
          <a:xfrm>
            <a:off x="3623733" y="6117336"/>
            <a:ext cx="3609438" cy="365125"/>
          </a:xfrm>
        </p:spPr>
        <p:txBody>
          <a:bodyPr/>
          <a:lstStyle/>
          <a:p>
            <a:endParaRPr lang="en-US" dirty="0"/>
          </a:p>
        </p:txBody>
      </p:sp>
      <p:sp>
        <p:nvSpPr>
          <p:cNvPr id="6" name="Slide Number Placeholder 5"/>
          <p:cNvSpPr>
            <a:spLocks noGrp="1"/>
          </p:cNvSpPr>
          <p:nvPr>
            <p:ph type="sldNum" sz="quarter" idx="12"/>
          </p:nvPr>
        </p:nvSpPr>
        <p:spPr>
          <a:xfrm>
            <a:off x="8275320" y="6117336"/>
            <a:ext cx="411480" cy="365125"/>
          </a:xfrm>
        </p:spPr>
        <p:txBody>
          <a:bodyPr/>
          <a:lstStyle/>
          <a:p>
            <a:fld id="{D57F1E4F-1CFF-5643-939E-217C01CDF565}" type="slidenum">
              <a:rPr lang="en-US" dirty="0"/>
              <a:pPr/>
              <a:t>‹#›</a:t>
            </a:fld>
            <a:endParaRPr lang="en-US" dirty="0"/>
          </a:p>
        </p:txBody>
      </p:sp>
      <p:sp>
        <p:nvSpPr>
          <p:cNvPr id="23" name="Freeform 12"/>
          <p:cNvSpPr/>
          <p:nvPr/>
        </p:nvSpPr>
        <p:spPr bwMode="auto">
          <a:xfrm>
            <a:off x="203200" y="3771900"/>
            <a:ext cx="361950" cy="90488"/>
          </a:xfrm>
          <a:custGeom>
            <a:avLst/>
            <a:gdLst/>
            <a:ahLst/>
            <a:cxnLst/>
            <a:rect l="0" t="0" r="r" b="b"/>
            <a:pathLst>
              <a:path w="228" h="57">
                <a:moveTo>
                  <a:pt x="228" y="57"/>
                </a:moveTo>
                <a:lnTo>
                  <a:pt x="0" y="0"/>
                </a:lnTo>
                <a:lnTo>
                  <a:pt x="222" y="54"/>
                </a:lnTo>
                <a:lnTo>
                  <a:pt x="228" y="57"/>
                </a:lnTo>
                <a:close/>
              </a:path>
            </a:pathLst>
          </a:custGeom>
          <a:solidFill>
            <a:srgbClr val="29ABE2"/>
          </a:solid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3"/>
          <p:cNvSpPr/>
          <p:nvPr/>
        </p:nvSpPr>
        <p:spPr bwMode="auto">
          <a:xfrm>
            <a:off x="560388" y="3867150"/>
            <a:ext cx="61913" cy="80963"/>
          </a:xfrm>
          <a:custGeom>
            <a:avLst/>
            <a:gdLst/>
            <a:ahLst/>
            <a:cxnLst/>
            <a:rect l="0" t="0" r="r" b="b"/>
            <a:pathLst>
              <a:path w="39" h="51">
                <a:moveTo>
                  <a:pt x="0" y="0"/>
                </a:moveTo>
                <a:lnTo>
                  <a:pt x="39" y="51"/>
                </a:lnTo>
                <a:lnTo>
                  <a:pt x="3" y="0"/>
                </a:lnTo>
                <a:lnTo>
                  <a:pt x="0" y="0"/>
                </a:lnTo>
                <a:close/>
              </a:path>
            </a:pathLst>
          </a:custGeom>
          <a:solidFill>
            <a:srgbClr val="29ABE2"/>
          </a:solidFill>
          <a:ln>
            <a:noFill/>
          </a:ln>
          <a:extLst>
            <a:ext uri="{91240B29-F687-4f45-9708-019B960494DF}">
              <a14:hiddenLine xmlns="" xmlns:a14="http://schemas.microsoft.com/office/drawing/2010/main" w="9525">
                <a:solidFill>
                  <a:srgbClr val="000000"/>
                </a:solidFill>
                <a:round/>
                <a:headEnd/>
                <a:tailEnd/>
              </a14:hiddenLine>
            </a:ext>
          </a:extLst>
        </p:spPr>
      </p:sp>
    </p:spTree>
    <p:extLst>
      <p:ext uri="{BB962C8B-B14F-4D97-AF65-F5344CB8AC3E}">
        <p14:creationId xmlns:p14="http://schemas.microsoft.com/office/powerpoint/2010/main" val="41568690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3" y="4732865"/>
            <a:ext cx="7515991"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789975" y="932112"/>
            <a:ext cx="6171065"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13523" y="5299603"/>
            <a:ext cx="751599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4/25/2018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2820615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4" y="685800"/>
            <a:ext cx="7515991" cy="3048000"/>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13524" y="4343400"/>
            <a:ext cx="7515992"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3090390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598235" y="3428999"/>
            <a:ext cx="6631128"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1113523" y="4343400"/>
            <a:ext cx="751599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8743806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13525" y="3308581"/>
            <a:ext cx="7515989" cy="1468800"/>
          </a:xfrm>
        </p:spPr>
        <p:txBody>
          <a:bodyPr anchor="b">
            <a:normAutofit/>
          </a:bodyPr>
          <a:lstStyle>
            <a:lvl1pPr algn="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13524" y="4777381"/>
            <a:ext cx="751599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5376662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113525" y="3886200"/>
            <a:ext cx="751599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1113524" y="4775200"/>
            <a:ext cx="751599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5044747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13525" y="685801"/>
            <a:ext cx="7515991" cy="2727325"/>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113524" y="3505200"/>
            <a:ext cx="7515992"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1113524" y="4343400"/>
            <a:ext cx="7515992"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4037447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2564567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1393" y="685800"/>
            <a:ext cx="1328123" cy="51054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13524" y="685800"/>
            <a:ext cx="6016373" cy="5105400"/>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395130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82133" y="457201"/>
            <a:ext cx="7704667" cy="19812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982133" y="2667000"/>
            <a:ext cx="7704667" cy="3332816"/>
          </a:xfrm>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344329" y="6108173"/>
            <a:ext cx="857473" cy="365125"/>
          </a:xfrm>
        </p:spPr>
        <p:txBody>
          <a:bodyPr/>
          <a:lstStyle/>
          <a:p>
            <a:fld id="{B61BEF0D-F0BB-DE4B-95CE-6DB70DBA9567}" type="datetimeFigureOut">
              <a:rPr lang="en-US" dirty="0"/>
              <a:pPr/>
              <a:t>4/25/2018</a:t>
            </a:fld>
            <a:endParaRPr lang="en-US" dirty="0"/>
          </a:p>
        </p:txBody>
      </p:sp>
      <p:sp>
        <p:nvSpPr>
          <p:cNvPr id="5" name="Footer Placeholder 4"/>
          <p:cNvSpPr>
            <a:spLocks noGrp="1"/>
          </p:cNvSpPr>
          <p:nvPr>
            <p:ph type="ftr" sz="quarter" idx="11"/>
          </p:nvPr>
        </p:nvSpPr>
        <p:spPr>
          <a:xfrm>
            <a:off x="1972647" y="6108173"/>
            <a:ext cx="5314517" cy="365125"/>
          </a:xfrm>
        </p:spPr>
        <p:txBody>
          <a:bodyPr/>
          <a:lstStyle/>
          <a:p>
            <a:endParaRPr lang="en-US" dirty="0"/>
          </a:p>
        </p:txBody>
      </p:sp>
      <p:sp>
        <p:nvSpPr>
          <p:cNvPr id="6" name="Slide Number Placeholder 5"/>
          <p:cNvSpPr>
            <a:spLocks noGrp="1"/>
          </p:cNvSpPr>
          <p:nvPr>
            <p:ph type="sldNum" sz="quarter" idx="12"/>
          </p:nvPr>
        </p:nvSpPr>
        <p:spPr>
          <a:xfrm>
            <a:off x="8258967" y="6108173"/>
            <a:ext cx="427833"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5646763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86995" y="2666998"/>
            <a:ext cx="6699805" cy="2360071"/>
          </a:xfrm>
        </p:spPr>
        <p:txBody>
          <a:bodyPr anchor="b"/>
          <a:lstStyle>
            <a:lvl1pPr algn="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986998" y="5027070"/>
            <a:ext cx="6699802"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8273317" y="6116070"/>
            <a:ext cx="413483"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9838709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82133" y="685801"/>
            <a:ext cx="7704667" cy="1752599"/>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982133" y="2667000"/>
            <a:ext cx="3739896" cy="336867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946904" y="2667000"/>
            <a:ext cx="3739896" cy="334682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4/25/2018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2851083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329481" y="2658533"/>
            <a:ext cx="3456291"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13523"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161710" y="2667000"/>
            <a:ext cx="3467806"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957266"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4/25/2018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0968585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4/25/2018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5938212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4/25/2018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4001133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4" y="1600200"/>
            <a:ext cx="2662534"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3947553" y="685800"/>
            <a:ext cx="4681962"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13524" y="2971800"/>
            <a:ext cx="2662534"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4/25/2018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6351667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2332" y="1752599"/>
            <a:ext cx="4070679" cy="1371600"/>
          </a:xfrm>
        </p:spPr>
        <p:txBody>
          <a:bodyPr anchor="b">
            <a:normAutofit/>
          </a:bodyPr>
          <a:lstStyle>
            <a:lvl1pPr algn="ctr">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5697495" y="914400"/>
            <a:ext cx="2461371"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12332" y="3124199"/>
            <a:ext cx="4070679"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4/25/2018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7217277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14" name="Group 13"/>
          <p:cNvGrpSpPr/>
          <p:nvPr/>
        </p:nvGrpSpPr>
        <p:grpSpPr>
          <a:xfrm>
            <a:off x="0" y="0"/>
            <a:ext cx="2132013" cy="6858001"/>
            <a:chOff x="0" y="0"/>
            <a:chExt cx="2132013" cy="6858001"/>
          </a:xfrm>
        </p:grpSpPr>
        <p:sp>
          <p:nvSpPr>
            <p:cNvPr id="15" name="Freeform 6"/>
            <p:cNvSpPr/>
            <p:nvPr/>
          </p:nvSpPr>
          <p:spPr bwMode="auto">
            <a:xfrm>
              <a:off x="0" y="0"/>
              <a:ext cx="1073150" cy="5291138"/>
            </a:xfrm>
            <a:custGeom>
              <a:avLst/>
              <a:gdLst/>
              <a:ahLst/>
              <a:cxnLst/>
              <a:rect l="0" t="0" r="r" b="b"/>
              <a:pathLst>
                <a:path w="676" h="3333">
                  <a:moveTo>
                    <a:pt x="0" y="3132"/>
                  </a:moveTo>
                  <a:lnTo>
                    <a:pt x="0" y="3312"/>
                  </a:lnTo>
                  <a:lnTo>
                    <a:pt x="126" y="3333"/>
                  </a:lnTo>
                  <a:lnTo>
                    <a:pt x="676" y="0"/>
                  </a:lnTo>
                  <a:lnTo>
                    <a:pt x="514" y="0"/>
                  </a:lnTo>
                  <a:lnTo>
                    <a:pt x="0" y="3132"/>
                  </a:lnTo>
                  <a:close/>
                </a:path>
              </a:pathLst>
            </a:custGeom>
            <a:solidFill>
              <a:schemeClr val="accent1"/>
            </a:solidFill>
            <a:ln>
              <a:noFill/>
            </a:ln>
          </p:spPr>
        </p:sp>
        <p:sp>
          <p:nvSpPr>
            <p:cNvPr id="16" name="Freeform 7"/>
            <p:cNvSpPr/>
            <p:nvPr/>
          </p:nvSpPr>
          <p:spPr bwMode="auto">
            <a:xfrm>
              <a:off x="0" y="0"/>
              <a:ext cx="758825" cy="4624388"/>
            </a:xfrm>
            <a:custGeom>
              <a:avLst/>
              <a:gdLst/>
              <a:ahLst/>
              <a:cxnLst/>
              <a:rect l="0" t="0" r="r" b="b"/>
              <a:pathLst>
                <a:path w="478" h="2913">
                  <a:moveTo>
                    <a:pt x="478" y="0"/>
                  </a:moveTo>
                  <a:lnTo>
                    <a:pt x="318" y="0"/>
                  </a:lnTo>
                  <a:lnTo>
                    <a:pt x="0" y="1938"/>
                  </a:lnTo>
                  <a:lnTo>
                    <a:pt x="0" y="2913"/>
                  </a:lnTo>
                  <a:lnTo>
                    <a:pt x="478" y="0"/>
                  </a:lnTo>
                  <a:close/>
                </a:path>
              </a:pathLst>
            </a:custGeom>
            <a:solidFill>
              <a:schemeClr val="tx1">
                <a:lumMod val="65000"/>
                <a:lumOff val="35000"/>
              </a:schemeClr>
            </a:solidFill>
            <a:ln>
              <a:noFill/>
            </a:ln>
          </p:spPr>
        </p:sp>
        <p:sp>
          <p:nvSpPr>
            <p:cNvPr id="17" name="Freeform 8"/>
            <p:cNvSpPr/>
            <p:nvPr/>
          </p:nvSpPr>
          <p:spPr bwMode="auto">
            <a:xfrm>
              <a:off x="0" y="5662613"/>
              <a:ext cx="906463" cy="1195388"/>
            </a:xfrm>
            <a:custGeom>
              <a:avLst/>
              <a:gdLst/>
              <a:ahLst/>
              <a:cxnLst/>
              <a:rect l="0" t="0" r="r" b="b"/>
              <a:pathLst>
                <a:path w="571" h="753">
                  <a:moveTo>
                    <a:pt x="0" y="0"/>
                  </a:moveTo>
                  <a:lnTo>
                    <a:pt x="0" y="12"/>
                  </a:lnTo>
                  <a:lnTo>
                    <a:pt x="538" y="753"/>
                  </a:lnTo>
                  <a:lnTo>
                    <a:pt x="571" y="753"/>
                  </a:lnTo>
                  <a:lnTo>
                    <a:pt x="0" y="0"/>
                  </a:lnTo>
                  <a:close/>
                </a:path>
              </a:pathLst>
            </a:custGeom>
            <a:solidFill>
              <a:schemeClr val="tx1">
                <a:lumMod val="85000"/>
                <a:lumOff val="15000"/>
              </a:schemeClr>
            </a:solidFill>
            <a:ln>
              <a:noFill/>
            </a:ln>
          </p:spPr>
        </p:sp>
        <p:sp>
          <p:nvSpPr>
            <p:cNvPr id="18" name="Freeform 9"/>
            <p:cNvSpPr/>
            <p:nvPr/>
          </p:nvSpPr>
          <p:spPr bwMode="auto">
            <a:xfrm>
              <a:off x="0" y="5295900"/>
              <a:ext cx="1487488" cy="1562100"/>
            </a:xfrm>
            <a:custGeom>
              <a:avLst/>
              <a:gdLst/>
              <a:ahLst/>
              <a:cxnLst/>
              <a:rect l="0" t="0" r="r" b="b"/>
              <a:pathLst>
                <a:path w="937" h="984">
                  <a:moveTo>
                    <a:pt x="0" y="0"/>
                  </a:moveTo>
                  <a:lnTo>
                    <a:pt x="0" y="3"/>
                  </a:lnTo>
                  <a:lnTo>
                    <a:pt x="901" y="984"/>
                  </a:lnTo>
                  <a:lnTo>
                    <a:pt x="937" y="984"/>
                  </a:lnTo>
                  <a:lnTo>
                    <a:pt x="0" y="0"/>
                  </a:lnTo>
                  <a:close/>
                </a:path>
              </a:pathLst>
            </a:custGeom>
            <a:solidFill>
              <a:schemeClr val="accent1">
                <a:lumMod val="50000"/>
              </a:schemeClr>
            </a:solidFill>
            <a:ln>
              <a:noFill/>
            </a:ln>
          </p:spPr>
        </p:sp>
        <p:sp>
          <p:nvSpPr>
            <p:cNvPr id="19" name="Freeform 10"/>
            <p:cNvSpPr/>
            <p:nvPr/>
          </p:nvSpPr>
          <p:spPr bwMode="auto">
            <a:xfrm>
              <a:off x="0" y="5257800"/>
              <a:ext cx="2132013" cy="1600200"/>
            </a:xfrm>
            <a:custGeom>
              <a:avLst/>
              <a:gdLst/>
              <a:ahLst/>
              <a:cxnLst/>
              <a:rect l="0" t="0" r="r" b="b"/>
              <a:pathLst>
                <a:path w="1343" h="1008">
                  <a:moveTo>
                    <a:pt x="0" y="24"/>
                  </a:moveTo>
                  <a:lnTo>
                    <a:pt x="937" y="1008"/>
                  </a:lnTo>
                  <a:lnTo>
                    <a:pt x="1343" y="1008"/>
                  </a:lnTo>
                  <a:lnTo>
                    <a:pt x="126" y="21"/>
                  </a:lnTo>
                  <a:lnTo>
                    <a:pt x="0" y="0"/>
                  </a:lnTo>
                  <a:lnTo>
                    <a:pt x="0" y="24"/>
                  </a:lnTo>
                  <a:close/>
                </a:path>
              </a:pathLst>
            </a:custGeom>
            <a:solidFill>
              <a:schemeClr val="accent1">
                <a:lumMod val="75000"/>
              </a:schemeClr>
            </a:solidFill>
            <a:ln>
              <a:noFill/>
            </a:ln>
          </p:spPr>
        </p:sp>
        <p:sp>
          <p:nvSpPr>
            <p:cNvPr id="20" name="Freeform 11"/>
            <p:cNvSpPr/>
            <p:nvPr/>
          </p:nvSpPr>
          <p:spPr bwMode="auto">
            <a:xfrm>
              <a:off x="0" y="5357813"/>
              <a:ext cx="1377950" cy="1500188"/>
            </a:xfrm>
            <a:custGeom>
              <a:avLst/>
              <a:gdLst/>
              <a:ahLst/>
              <a:cxnLst/>
              <a:rect l="0" t="0" r="r" b="b"/>
              <a:pathLst>
                <a:path w="868" h="945">
                  <a:moveTo>
                    <a:pt x="0" y="192"/>
                  </a:moveTo>
                  <a:lnTo>
                    <a:pt x="571" y="945"/>
                  </a:lnTo>
                  <a:lnTo>
                    <a:pt x="868" y="945"/>
                  </a:lnTo>
                  <a:lnTo>
                    <a:pt x="0" y="0"/>
                  </a:lnTo>
                  <a:lnTo>
                    <a:pt x="0" y="192"/>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982133" y="457201"/>
            <a:ext cx="7704667" cy="1981200"/>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82134" y="2667000"/>
            <a:ext cx="7704666" cy="3356995"/>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358679" y="6116070"/>
            <a:ext cx="85747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4/25/2018</a:t>
            </a:fld>
            <a:endParaRPr lang="en-US" dirty="0"/>
          </a:p>
        </p:txBody>
      </p:sp>
      <p:sp>
        <p:nvSpPr>
          <p:cNvPr id="5" name="Footer Placeholder 4"/>
          <p:cNvSpPr>
            <a:spLocks noGrp="1"/>
          </p:cNvSpPr>
          <p:nvPr>
            <p:ph type="ftr" sz="quarter" idx="3"/>
          </p:nvPr>
        </p:nvSpPr>
        <p:spPr>
          <a:xfrm>
            <a:off x="1986997" y="6116070"/>
            <a:ext cx="531451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8273317" y="6116070"/>
            <a:ext cx="41348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56960789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12.jpe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14.png"/><Relationship Id="rId5" Type="http://schemas.openxmlformats.org/officeDocument/2006/relationships/oleObject" Target="../embeddings/oleObject6.bin"/><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15.png"/><Relationship Id="rId4" Type="http://schemas.openxmlformats.org/officeDocument/2006/relationships/oleObject" Target="../embeddings/oleObject7.bin"/></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685800" y="0"/>
            <a:ext cx="7772400" cy="1066800"/>
          </a:xfrm>
        </p:spPr>
        <p:txBody>
          <a:bodyPr/>
          <a:lstStyle/>
          <a:p>
            <a:pPr>
              <a:buClr>
                <a:schemeClr val="tx2"/>
              </a:buClr>
              <a:defRPr/>
            </a:pPr>
            <a:r>
              <a:rPr lang="en-US" sz="5400" b="1" dirty="0">
                <a:solidFill>
                  <a:schemeClr val="tx1">
                    <a:lumMod val="65000"/>
                    <a:lumOff val="35000"/>
                  </a:schemeClr>
                </a:solidFill>
                <a:ea typeface="ＭＳ Ｐゴシック" charset="0"/>
                <a:cs typeface="ＭＳ Ｐゴシック" charset="0"/>
              </a:rPr>
              <a:t>ECOLOGY</a:t>
            </a:r>
            <a:endParaRPr lang="en-US" b="1" dirty="0">
              <a:solidFill>
                <a:schemeClr val="tx1">
                  <a:lumMod val="65000"/>
                  <a:lumOff val="35000"/>
                </a:schemeClr>
              </a:solidFill>
              <a:ea typeface="ＭＳ Ｐゴシック" charset="0"/>
              <a:cs typeface="ＭＳ Ｐゴシック" charset="0"/>
            </a:endParaRPr>
          </a:p>
        </p:txBody>
      </p:sp>
      <p:graphicFrame>
        <p:nvGraphicFramePr>
          <p:cNvPr id="3074" name="Object 2"/>
          <p:cNvGraphicFramePr>
            <a:graphicFrameLocks noChangeAspect="1"/>
          </p:cNvGraphicFramePr>
          <p:nvPr/>
        </p:nvGraphicFramePr>
        <p:xfrm>
          <a:off x="762000" y="1371600"/>
          <a:ext cx="7853363" cy="5126038"/>
        </p:xfrm>
        <a:graphic>
          <a:graphicData uri="http://schemas.openxmlformats.org/presentationml/2006/ole">
            <mc:AlternateContent xmlns:mc="http://schemas.openxmlformats.org/markup-compatibility/2006">
              <mc:Choice xmlns:v="urn:schemas-microsoft-com:vml" Requires="v">
                <p:oleObj spid="_x0000_s3089" name="Clip" r:id="rId3" imgW="3209828" imgH="2095427" progId="MS_ClipArt_Gallery.2">
                  <p:embed/>
                </p:oleObj>
              </mc:Choice>
              <mc:Fallback>
                <p:oleObj name="Clip" r:id="rId3" imgW="3209828" imgH="2095427" progId="MS_ClipArt_Gallery.2">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371600"/>
                        <a:ext cx="7853363" cy="5126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9458" name="Object 2"/>
          <p:cNvGraphicFramePr>
            <a:graphicFrameLocks noChangeAspect="1"/>
          </p:cNvGraphicFramePr>
          <p:nvPr/>
        </p:nvGraphicFramePr>
        <p:xfrm>
          <a:off x="5029200" y="4038600"/>
          <a:ext cx="3886200" cy="2560638"/>
        </p:xfrm>
        <a:graphic>
          <a:graphicData uri="http://schemas.openxmlformats.org/presentationml/2006/ole">
            <mc:AlternateContent xmlns:mc="http://schemas.openxmlformats.org/markup-compatibility/2006">
              <mc:Choice xmlns:v="urn:schemas-microsoft-com:vml" Requires="v">
                <p:oleObj spid="_x0000_s19480" name="Clip" r:id="rId3" imgW="3209828" imgH="2114715" progId="MS_ClipArt_Gallery.2">
                  <p:embed/>
                </p:oleObj>
              </mc:Choice>
              <mc:Fallback>
                <p:oleObj name="Clip" r:id="rId3" imgW="3209828" imgH="2114715" progId="MS_ClipArt_Gallery.2">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4038600"/>
                        <a:ext cx="3886200" cy="2560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pic>
        <p:nvPicPr>
          <p:cNvPr id="19459" name="Picture 11" descr="C:\My Documents\wild dogs kil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685800"/>
            <a:ext cx="358140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Object 2"/>
          <p:cNvGraphicFramePr>
            <a:graphicFrameLocks noGrp="1" noChangeAspect="1"/>
          </p:cNvGraphicFramePr>
          <p:nvPr>
            <p:ph idx="1"/>
            <p:extLst>
              <p:ext uri="{D42A27DB-BD31-4B8C-83A1-F6EECF244321}">
                <p14:modId xmlns:p14="http://schemas.microsoft.com/office/powerpoint/2010/main" val="1096553365"/>
              </p:ext>
            </p:extLst>
          </p:nvPr>
        </p:nvGraphicFramePr>
        <p:xfrm>
          <a:off x="381000" y="685800"/>
          <a:ext cx="4279900" cy="2819400"/>
        </p:xfrm>
        <a:graphic>
          <a:graphicData uri="http://schemas.openxmlformats.org/presentationml/2006/ole">
            <mc:AlternateContent xmlns:mc="http://schemas.openxmlformats.org/markup-compatibility/2006">
              <mc:Choice xmlns:v="urn:schemas-microsoft-com:vml" Requires="v">
                <p:oleObj spid="_x0000_s19481" name="Clip" r:id="rId6" imgW="3209828" imgH="2114705" progId="MS_ClipArt_Gallery.2">
                  <p:embed/>
                </p:oleObj>
              </mc:Choice>
              <mc:Fallback>
                <p:oleObj name="Clip" r:id="rId6" imgW="3209828" imgH="2114705" progId="MS_ClipArt_Gallery.2">
                  <p:embed/>
                  <p:pic>
                    <p:nvPicPr>
                      <p:cNvPr id="18435" name="Object 2"/>
                      <p:cNvPicPr>
                        <a:picLocks noChangeAspect="1" noChangeArrowheads="1"/>
                      </p:cNvPicPr>
                      <p:nvPr/>
                    </p:nvPicPr>
                    <p:blipFill>
                      <a:blip r:embed="rId7">
                        <a:lum contrast="24000"/>
                        <a:extLst>
                          <a:ext uri="{28A0092B-C50C-407E-A947-70E740481C1C}">
                            <a14:useLocalDpi xmlns:a14="http://schemas.microsoft.com/office/drawing/2010/main" val="0"/>
                          </a:ext>
                        </a:extLst>
                      </a:blip>
                      <a:srcRect/>
                      <a:stretch>
                        <a:fillRect/>
                      </a:stretch>
                    </p:blipFill>
                    <p:spPr bwMode="auto">
                      <a:xfrm>
                        <a:off x="381000" y="685800"/>
                        <a:ext cx="4279900" cy="2819400"/>
                      </a:xfrm>
                      <a:prstGeom prst="rect">
                        <a:avLst/>
                      </a:prstGeom>
                      <a:noFill/>
                      <a:ln>
                        <a:noFill/>
                      </a:ln>
                      <a:effectLs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883" name="Rectangle 3"/>
          <p:cNvSpPr>
            <a:spLocks noGrp="1" noChangeArrowheads="1"/>
          </p:cNvSpPr>
          <p:nvPr>
            <p:ph type="title"/>
          </p:nvPr>
        </p:nvSpPr>
        <p:spPr>
          <a:xfrm>
            <a:off x="685800" y="0"/>
            <a:ext cx="7772400" cy="838200"/>
          </a:xfrm>
        </p:spPr>
        <p:txBody>
          <a:bodyPr>
            <a:normAutofit fontScale="90000"/>
          </a:bodyPr>
          <a:lstStyle/>
          <a:p>
            <a:pPr>
              <a:defRPr/>
            </a:pPr>
            <a:r>
              <a:rPr lang="en-US" sz="5400" b="1">
                <a:ea typeface="ＭＳ Ｐゴシック" charset="0"/>
                <a:cs typeface="ＭＳ Ｐゴシック" charset="0"/>
              </a:rPr>
              <a:t>Heterotrophs</a:t>
            </a:r>
            <a:endParaRPr lang="en-US">
              <a:ea typeface="ＭＳ Ｐゴシック" charset="0"/>
              <a:cs typeface="ＭＳ Ｐゴシック" charset="0"/>
            </a:endParaRPr>
          </a:p>
        </p:txBody>
      </p:sp>
      <p:sp>
        <p:nvSpPr>
          <p:cNvPr id="122882" name="Rectangle 2"/>
          <p:cNvSpPr>
            <a:spLocks noGrp="1" noChangeArrowheads="1"/>
          </p:cNvSpPr>
          <p:nvPr>
            <p:ph idx="1"/>
          </p:nvPr>
        </p:nvSpPr>
        <p:spPr>
          <a:xfrm>
            <a:off x="0" y="1066800"/>
            <a:ext cx="9144000" cy="990600"/>
          </a:xfrm>
        </p:spPr>
        <p:txBody>
          <a:bodyPr/>
          <a:lstStyle/>
          <a:p>
            <a:pPr>
              <a:buFontTx/>
              <a:buChar char="•"/>
              <a:defRPr/>
            </a:pPr>
            <a:r>
              <a:rPr lang="en-US" sz="4400" b="1" i="1">
                <a:solidFill>
                  <a:srgbClr val="0000FF"/>
                </a:solidFill>
                <a:effectLst>
                  <a:outerShdw blurRad="38100" dist="38100" dir="2700000" algn="tl">
                    <a:srgbClr val="000000"/>
                  </a:outerShdw>
                </a:effectLst>
                <a:ea typeface="ＭＳ Ｐゴシック" charset="0"/>
                <a:cs typeface="ＭＳ Ｐゴシック" charset="0"/>
              </a:rPr>
              <a:t>Other Consumers:</a:t>
            </a:r>
            <a:r>
              <a:rPr lang="en-US" sz="4400" b="1">
                <a:ea typeface="ＭＳ Ｐゴシック" charset="0"/>
                <a:cs typeface="ＭＳ Ｐゴシック" charset="0"/>
              </a:rPr>
              <a:t> </a:t>
            </a:r>
            <a:r>
              <a:rPr lang="en-US" sz="4400" b="1" u="sng">
                <a:ea typeface="ＭＳ Ｐゴシック" charset="0"/>
                <a:cs typeface="ＭＳ Ｐゴシック" charset="0"/>
              </a:rPr>
              <a:t>Omnivores</a:t>
            </a:r>
            <a:endParaRPr lang="en-US" sz="4400">
              <a:ea typeface="ＭＳ Ｐゴシック" charset="0"/>
              <a:cs typeface="ＭＳ Ｐゴシック" charset="0"/>
            </a:endParaRPr>
          </a:p>
        </p:txBody>
      </p:sp>
      <p:graphicFrame>
        <p:nvGraphicFramePr>
          <p:cNvPr id="20483" name="Object 2"/>
          <p:cNvGraphicFramePr>
            <a:graphicFrameLocks noChangeAspect="1"/>
          </p:cNvGraphicFramePr>
          <p:nvPr/>
        </p:nvGraphicFramePr>
        <p:xfrm>
          <a:off x="152400" y="2519363"/>
          <a:ext cx="4724400" cy="3098800"/>
        </p:xfrm>
        <a:graphic>
          <a:graphicData uri="http://schemas.openxmlformats.org/presentationml/2006/ole">
            <mc:AlternateContent xmlns:mc="http://schemas.openxmlformats.org/markup-compatibility/2006">
              <mc:Choice xmlns:v="urn:schemas-microsoft-com:vml" Requires="v">
                <p:oleObj spid="_x0000_s20513" name="Clip" r:id="rId3" imgW="3209828" imgH="2105055" progId="MS_ClipArt_Gallery.2">
                  <p:embed/>
                </p:oleObj>
              </mc:Choice>
              <mc:Fallback>
                <p:oleObj name="Clip" r:id="rId3" imgW="3209828" imgH="2105055" progId="MS_ClipArt_Gallery.2">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2519363"/>
                        <a:ext cx="4724400" cy="3098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20484" name="Object 3"/>
          <p:cNvGraphicFramePr>
            <a:graphicFrameLocks noChangeAspect="1"/>
          </p:cNvGraphicFramePr>
          <p:nvPr/>
        </p:nvGraphicFramePr>
        <p:xfrm>
          <a:off x="5003800" y="1905000"/>
          <a:ext cx="3914775" cy="4803775"/>
        </p:xfrm>
        <a:graphic>
          <a:graphicData uri="http://schemas.openxmlformats.org/presentationml/2006/ole">
            <mc:AlternateContent xmlns:mc="http://schemas.openxmlformats.org/markup-compatibility/2006">
              <mc:Choice xmlns:v="urn:schemas-microsoft-com:vml" Requires="v">
                <p:oleObj spid="_x0000_s20514" name="Image" r:id="rId5" imgW="4472997" imgH="5489587" progId="Photoshop.Image.5">
                  <p:embed/>
                </p:oleObj>
              </mc:Choice>
              <mc:Fallback>
                <p:oleObj name="Image" r:id="rId5" imgW="4472997" imgH="5489587" progId="Photoshop.Image.5">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3800" y="1905000"/>
                        <a:ext cx="3914775" cy="480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0" y="0"/>
            <a:ext cx="9144000" cy="914400"/>
          </a:xfrm>
        </p:spPr>
        <p:txBody>
          <a:bodyPr>
            <a:normAutofit fontScale="90000"/>
          </a:bodyPr>
          <a:lstStyle/>
          <a:p>
            <a:r>
              <a:rPr lang="en-US" altLang="en-US" sz="6000" b="1" smtClean="0"/>
              <a:t>Decomposers</a:t>
            </a:r>
          </a:p>
        </p:txBody>
      </p:sp>
      <p:sp>
        <p:nvSpPr>
          <p:cNvPr id="106499" name="Rectangle 3"/>
          <p:cNvSpPr>
            <a:spLocks noGrp="1" noChangeArrowheads="1"/>
          </p:cNvSpPr>
          <p:nvPr>
            <p:ph idx="1"/>
          </p:nvPr>
        </p:nvSpPr>
        <p:spPr>
          <a:xfrm>
            <a:off x="20782" y="1184159"/>
            <a:ext cx="9296400" cy="2547880"/>
          </a:xfrm>
        </p:spPr>
        <p:txBody>
          <a:bodyPr anchor="t">
            <a:normAutofit fontScale="92500" lnSpcReduction="10000"/>
          </a:bodyPr>
          <a:lstStyle/>
          <a:p>
            <a:pPr>
              <a:buFontTx/>
              <a:buChar char="•"/>
              <a:defRPr/>
            </a:pPr>
            <a:r>
              <a:rPr lang="en-US" sz="4000" b="1" dirty="0" smtClean="0">
                <a:ea typeface="ＭＳ Ｐゴシック" charset="0"/>
                <a:cs typeface="ＭＳ Ｐゴシック" charset="0"/>
              </a:rPr>
              <a:t> </a:t>
            </a:r>
            <a:r>
              <a:rPr lang="en-US" sz="4500" b="1" u="sng" dirty="0">
                <a:solidFill>
                  <a:srgbClr val="0000FF"/>
                </a:solidFill>
                <a:effectLst>
                  <a:outerShdw blurRad="38100" dist="38100" dir="2700000" algn="tl">
                    <a:srgbClr val="000000"/>
                  </a:outerShdw>
                </a:effectLst>
              </a:rPr>
              <a:t>Primary </a:t>
            </a:r>
            <a:r>
              <a:rPr lang="en-US" sz="4000" b="1" dirty="0" smtClean="0">
                <a:ea typeface="ＭＳ Ｐゴシック" charset="0"/>
                <a:cs typeface="ＭＳ Ｐゴシック" charset="0"/>
              </a:rPr>
              <a:t>Decomposers: </a:t>
            </a:r>
            <a:r>
              <a:rPr lang="en-US" sz="3800" b="1" dirty="0" smtClean="0">
                <a:ea typeface="ＭＳ Ｐゴシック" charset="0"/>
                <a:cs typeface="ＭＳ Ｐゴシック" charset="0"/>
              </a:rPr>
              <a:t>Feed </a:t>
            </a:r>
            <a:r>
              <a:rPr lang="en-US" sz="3800" b="1" dirty="0">
                <a:ea typeface="ＭＳ Ｐゴシック" charset="0"/>
                <a:cs typeface="ＭＳ Ｐゴシック" charset="0"/>
              </a:rPr>
              <a:t>off dead organic matter in soil, release </a:t>
            </a:r>
            <a:r>
              <a:rPr lang="en-US" sz="3800" b="1" dirty="0" smtClean="0">
                <a:ea typeface="ＭＳ Ｐゴシック" charset="0"/>
                <a:cs typeface="ＭＳ Ｐゴシック" charset="0"/>
              </a:rPr>
              <a:t>nutrients</a:t>
            </a:r>
          </a:p>
          <a:p>
            <a:pPr>
              <a:buFontTx/>
              <a:buChar char="•"/>
            </a:pPr>
            <a:r>
              <a:rPr lang="en-US" altLang="en-US" sz="4400" b="1" u="sng" dirty="0">
                <a:solidFill>
                  <a:srgbClr val="0000FF"/>
                </a:solidFill>
                <a:effectLst>
                  <a:outerShdw blurRad="38100" dist="38100" dir="2700000" algn="tl">
                    <a:srgbClr val="000000"/>
                  </a:outerShdw>
                </a:effectLst>
              </a:rPr>
              <a:t>Secondary</a:t>
            </a:r>
            <a:r>
              <a:rPr lang="en-US" altLang="en-US" sz="4400" b="1" dirty="0">
                <a:solidFill>
                  <a:srgbClr val="0000FF"/>
                </a:solidFill>
                <a:effectLst>
                  <a:outerShdw blurRad="38100" dist="38100" dir="2700000" algn="tl">
                    <a:srgbClr val="000000"/>
                  </a:outerShdw>
                </a:effectLst>
              </a:rPr>
              <a:t> </a:t>
            </a:r>
            <a:r>
              <a:rPr lang="en-US" altLang="en-US" sz="4400" b="1" dirty="0" smtClean="0"/>
              <a:t>Decomposers: </a:t>
            </a:r>
            <a:r>
              <a:rPr lang="en-US" altLang="en-US" sz="3800" b="1" dirty="0" smtClean="0"/>
              <a:t>Break </a:t>
            </a:r>
            <a:r>
              <a:rPr lang="en-US" altLang="en-US" sz="3800" b="1" dirty="0"/>
              <a:t>down tissue into basic nutrient; goes back to plants</a:t>
            </a:r>
          </a:p>
          <a:p>
            <a:pPr>
              <a:buFontTx/>
              <a:buChar char="•"/>
              <a:defRPr/>
            </a:pPr>
            <a:endParaRPr lang="en-US" sz="4000" b="1" dirty="0">
              <a:ea typeface="ＭＳ Ｐゴシック" charset="0"/>
              <a:cs typeface="ＭＳ Ｐゴシック" charset="0"/>
            </a:endParaRPr>
          </a:p>
        </p:txBody>
      </p:sp>
      <p:pic>
        <p:nvPicPr>
          <p:cNvPr id="22532" name="Picture 9" descr="C:\My Documents\vulture hea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4307147"/>
            <a:ext cx="2895600" cy="2557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Object 2"/>
          <p:cNvGraphicFramePr>
            <a:graphicFrameLocks noChangeAspect="1"/>
          </p:cNvGraphicFramePr>
          <p:nvPr>
            <p:extLst>
              <p:ext uri="{D42A27DB-BD31-4B8C-83A1-F6EECF244321}">
                <p14:modId xmlns:p14="http://schemas.microsoft.com/office/powerpoint/2010/main" val="3533141027"/>
              </p:ext>
            </p:extLst>
          </p:nvPr>
        </p:nvGraphicFramePr>
        <p:xfrm>
          <a:off x="4834948" y="4043362"/>
          <a:ext cx="4302125" cy="2814638"/>
        </p:xfrm>
        <a:graphic>
          <a:graphicData uri="http://schemas.openxmlformats.org/presentationml/2006/ole">
            <mc:AlternateContent xmlns:mc="http://schemas.openxmlformats.org/markup-compatibility/2006">
              <mc:Choice xmlns:v="urn:schemas-microsoft-com:vml" Requires="v">
                <p:oleObj spid="_x0000_s22548" name="Image" r:id="rId4" imgW="7687963" imgH="5032121" progId="Photoshop.Image.5">
                  <p:embed/>
                </p:oleObj>
              </mc:Choice>
              <mc:Fallback>
                <p:oleObj name="Image" r:id="rId4" imgW="7687963" imgH="5032121" progId="Photoshop.Image.5">
                  <p:embed/>
                  <p:pic>
                    <p:nvPicPr>
                      <p:cNvPr id="23556"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34948" y="4043362"/>
                        <a:ext cx="4302125" cy="281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01" name="Rectangle 5"/>
          <p:cNvSpPr>
            <a:spLocks noGrp="1" noChangeArrowheads="1"/>
          </p:cNvSpPr>
          <p:nvPr>
            <p:ph type="title"/>
          </p:nvPr>
        </p:nvSpPr>
        <p:spPr>
          <a:xfrm>
            <a:off x="0" y="0"/>
            <a:ext cx="8839200" cy="762000"/>
          </a:xfrm>
        </p:spPr>
        <p:txBody>
          <a:bodyPr>
            <a:normAutofit fontScale="90000"/>
          </a:bodyPr>
          <a:lstStyle/>
          <a:p>
            <a:pPr>
              <a:buClr>
                <a:schemeClr val="tx2"/>
              </a:buClr>
              <a:defRPr/>
            </a:pPr>
            <a:r>
              <a:rPr lang="en-US" sz="6600" b="1">
                <a:solidFill>
                  <a:srgbClr val="FF3300"/>
                </a:solidFill>
                <a:ea typeface="ＭＳ Ｐゴシック" charset="0"/>
                <a:cs typeface="ＭＳ Ｐゴシック" charset="0"/>
              </a:rPr>
              <a:t>Food chain</a:t>
            </a:r>
            <a:endParaRPr lang="en-US" sz="5400" b="1" u="sng">
              <a:solidFill>
                <a:srgbClr val="000000"/>
              </a:solidFill>
              <a:effectLst>
                <a:outerShdw blurRad="38100" dist="38100" dir="2700000" algn="tl">
                  <a:srgbClr val="FFFFFF"/>
                </a:outerShdw>
              </a:effectLst>
              <a:ea typeface="ＭＳ Ｐゴシック" charset="0"/>
              <a:cs typeface="ＭＳ Ｐゴシック" charset="0"/>
            </a:endParaRPr>
          </a:p>
        </p:txBody>
      </p:sp>
      <p:sp>
        <p:nvSpPr>
          <p:cNvPr id="6" name="Rectangle 3"/>
          <p:cNvSpPr txBox="1">
            <a:spLocks noChangeArrowheads="1"/>
          </p:cNvSpPr>
          <p:nvPr/>
        </p:nvSpPr>
        <p:spPr bwMode="auto">
          <a:xfrm>
            <a:off x="228600" y="1119188"/>
            <a:ext cx="8763000" cy="4619625"/>
          </a:xfrm>
          <a:prstGeom prst="rect">
            <a:avLst/>
          </a:prstGeom>
          <a:noFill/>
          <a:ln w="9525">
            <a:noFill/>
            <a:miter lim="800000"/>
            <a:headEnd/>
            <a:tailEnd/>
          </a:ln>
        </p:spPr>
        <p:txBody>
          <a:bodyPr/>
          <a:lstStyle>
            <a:lvl1pPr marL="24161750" indent="-24161750">
              <a:tabLst>
                <a:tab pos="1828800" algn="l"/>
              </a:tabLst>
              <a:defRPr sz="2400">
                <a:solidFill>
                  <a:schemeClr val="tx1"/>
                </a:solidFill>
                <a:latin typeface="Arial" charset="0"/>
                <a:ea typeface="ＭＳ Ｐゴシック" charset="0"/>
                <a:cs typeface="ＭＳ Ｐゴシック" charset="0"/>
              </a:defRPr>
            </a:lvl1pPr>
            <a:lvl2pPr>
              <a:tabLst>
                <a:tab pos="1828800" algn="l"/>
              </a:tabLst>
              <a:defRPr sz="2400">
                <a:solidFill>
                  <a:schemeClr val="tx1"/>
                </a:solidFill>
                <a:latin typeface="Arial" charset="0"/>
                <a:ea typeface="ＭＳ Ｐゴシック" charset="0"/>
              </a:defRPr>
            </a:lvl2pPr>
            <a:lvl3pPr marL="1557338" indent="-236538">
              <a:tabLst>
                <a:tab pos="1828800" algn="l"/>
              </a:tabLst>
              <a:defRPr sz="2400">
                <a:solidFill>
                  <a:schemeClr val="tx1"/>
                </a:solidFill>
                <a:latin typeface="Arial" charset="0"/>
                <a:ea typeface="ＭＳ Ｐゴシック" charset="0"/>
              </a:defRPr>
            </a:lvl3pPr>
            <a:lvl4pPr>
              <a:tabLst>
                <a:tab pos="1828800" algn="l"/>
              </a:tabLst>
              <a:defRPr sz="2400">
                <a:solidFill>
                  <a:schemeClr val="tx1"/>
                </a:solidFill>
                <a:latin typeface="Arial" charset="0"/>
                <a:ea typeface="ＭＳ Ｐゴシック" charset="0"/>
              </a:defRPr>
            </a:lvl4pPr>
            <a:lvl5pPr>
              <a:tabLst>
                <a:tab pos="1828800" algn="l"/>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1828800" algn="l"/>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1828800" algn="l"/>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1828800" algn="l"/>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1828800" algn="l"/>
              </a:tabLst>
              <a:defRPr sz="2400">
                <a:solidFill>
                  <a:schemeClr val="tx1"/>
                </a:solidFill>
                <a:latin typeface="Arial" charset="0"/>
                <a:ea typeface="ＭＳ Ｐゴシック" charset="0"/>
              </a:defRPr>
            </a:lvl9pPr>
          </a:lstStyle>
          <a:p>
            <a:pPr marL="0" lvl="1" eaLnBrk="1" hangingPunct="1">
              <a:spcBef>
                <a:spcPts val="475"/>
              </a:spcBef>
              <a:spcAft>
                <a:spcPts val="425"/>
              </a:spcAft>
              <a:defRPr/>
            </a:pPr>
            <a:r>
              <a:rPr lang="en-US" sz="3400" b="1" smtClean="0">
                <a:cs typeface="ＭＳ Ｐゴシック" charset="0"/>
              </a:rPr>
              <a:t>Energy flows through an ecosystem in</a:t>
            </a:r>
          </a:p>
          <a:p>
            <a:pPr marL="0" lvl="1" eaLnBrk="1" hangingPunct="1">
              <a:spcBef>
                <a:spcPts val="475"/>
              </a:spcBef>
              <a:spcAft>
                <a:spcPts val="425"/>
              </a:spcAft>
              <a:defRPr/>
            </a:pPr>
            <a:r>
              <a:rPr lang="en-US" sz="3400" b="1" u="sng" smtClean="0">
                <a:cs typeface="ＭＳ Ｐゴシック" charset="0"/>
              </a:rPr>
              <a:t>one direction</a:t>
            </a:r>
            <a:r>
              <a:rPr lang="en-US" sz="3400" b="1" smtClean="0">
                <a:cs typeface="ＭＳ Ｐゴシック" charset="0"/>
              </a:rPr>
              <a:t>, from the </a:t>
            </a:r>
            <a:r>
              <a:rPr lang="en-US" sz="3400" b="1" smtClean="0">
                <a:solidFill>
                  <a:srgbClr val="D55000"/>
                </a:solidFill>
                <a:effectLst>
                  <a:outerShdw blurRad="38100" dist="38100" dir="2700000" algn="tl">
                    <a:srgbClr val="000000"/>
                  </a:outerShdw>
                </a:effectLst>
                <a:cs typeface="ＭＳ Ｐゴシック" charset="0"/>
              </a:rPr>
              <a:t>sun</a:t>
            </a:r>
            <a:r>
              <a:rPr lang="en-US" sz="3400" b="1" smtClean="0">
                <a:cs typeface="ＭＳ Ｐゴシック" charset="0"/>
              </a:rPr>
              <a:t> or inorganic</a:t>
            </a:r>
          </a:p>
          <a:p>
            <a:pPr marL="0" lvl="1" eaLnBrk="1" hangingPunct="1">
              <a:spcBef>
                <a:spcPts val="475"/>
              </a:spcBef>
              <a:spcAft>
                <a:spcPts val="425"/>
              </a:spcAft>
              <a:defRPr/>
            </a:pPr>
            <a:r>
              <a:rPr lang="en-US" sz="3400" b="1" smtClean="0">
                <a:cs typeface="ＭＳ Ｐゴシック" charset="0"/>
              </a:rPr>
              <a:t>compounds to </a:t>
            </a:r>
            <a:r>
              <a:rPr lang="en-US" sz="3400" b="1" smtClean="0">
                <a:solidFill>
                  <a:srgbClr val="008000"/>
                </a:solidFill>
                <a:cs typeface="ＭＳ Ｐゴシック" charset="0"/>
              </a:rPr>
              <a:t>autotrophs</a:t>
            </a:r>
            <a:r>
              <a:rPr lang="en-US" sz="3400" b="1" smtClean="0">
                <a:cs typeface="ＭＳ Ｐゴシック" charset="0"/>
              </a:rPr>
              <a:t> (producers)</a:t>
            </a:r>
          </a:p>
          <a:p>
            <a:pPr marL="0" lvl="1" eaLnBrk="1" hangingPunct="1">
              <a:spcBef>
                <a:spcPts val="475"/>
              </a:spcBef>
              <a:spcAft>
                <a:spcPts val="425"/>
              </a:spcAft>
              <a:defRPr/>
            </a:pPr>
            <a:r>
              <a:rPr lang="en-US" sz="3400" b="1" smtClean="0">
                <a:cs typeface="ＭＳ Ｐゴシック" charset="0"/>
              </a:rPr>
              <a:t>and then to </a:t>
            </a:r>
            <a:r>
              <a:rPr lang="en-US" sz="3400" b="1" smtClean="0">
                <a:solidFill>
                  <a:srgbClr val="000090"/>
                </a:solidFill>
                <a:cs typeface="ＭＳ Ｐゴシック" charset="0"/>
              </a:rPr>
              <a:t>heterotrophs</a:t>
            </a:r>
            <a:r>
              <a:rPr lang="en-US" sz="3400" b="1" smtClean="0">
                <a:cs typeface="ＭＳ Ｐゴシック" charset="0"/>
              </a:rPr>
              <a:t> (consumers).</a:t>
            </a:r>
          </a:p>
          <a:p>
            <a:pPr marL="0" lvl="1" eaLnBrk="1" hangingPunct="1">
              <a:spcBef>
                <a:spcPct val="100000"/>
              </a:spcBef>
              <a:spcAft>
                <a:spcPct val="25000"/>
              </a:spcAft>
              <a:defRPr/>
            </a:pPr>
            <a:endParaRPr lang="en-US" sz="2800" b="1" smtClean="0">
              <a:cs typeface="ＭＳ Ｐゴシック" charset="0"/>
            </a:endParaRPr>
          </a:p>
          <a:p>
            <a:pPr lvl="2" eaLnBrk="1" hangingPunct="1">
              <a:spcAft>
                <a:spcPct val="25000"/>
              </a:spcAft>
              <a:buSzPct val="125000"/>
              <a:buFontTx/>
              <a:buChar char="•"/>
              <a:defRPr/>
            </a:pPr>
            <a:endParaRPr lang="en-US" sz="2800" smtClean="0">
              <a:cs typeface="ＭＳ Ｐゴシック" charset="0"/>
            </a:endParaRPr>
          </a:p>
        </p:txBody>
      </p:sp>
      <p:pic>
        <p:nvPicPr>
          <p:cNvPr id="28675" name="Picture 6" descr="energy flow.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962400"/>
            <a:ext cx="9144000" cy="247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5511892"/>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6" name="Rectangle 6"/>
          <p:cNvSpPr>
            <a:spLocks noGrp="1" noChangeArrowheads="1"/>
          </p:cNvSpPr>
          <p:nvPr>
            <p:ph type="title"/>
          </p:nvPr>
        </p:nvSpPr>
        <p:spPr/>
        <p:txBody>
          <a:bodyPr/>
          <a:lstStyle/>
          <a:p>
            <a:pPr>
              <a:defRPr/>
            </a:pPr>
            <a:r>
              <a:rPr lang="en-US" sz="5400" b="1">
                <a:solidFill>
                  <a:srgbClr val="FF3300"/>
                </a:solidFill>
                <a:ea typeface="ＭＳ Ｐゴシック" charset="0"/>
                <a:cs typeface="ＭＳ Ｐゴシック" charset="0"/>
              </a:rPr>
              <a:t>FOOD WEBS</a:t>
            </a:r>
            <a:endParaRPr lang="en-US" sz="4800" b="1" u="sng">
              <a:solidFill>
                <a:srgbClr val="000000"/>
              </a:solidFill>
              <a:effectLst/>
              <a:ea typeface="ＭＳ Ｐゴシック" charset="0"/>
              <a:cs typeface="ＭＳ Ｐゴシック" charset="0"/>
            </a:endParaRPr>
          </a:p>
        </p:txBody>
      </p:sp>
      <p:sp>
        <p:nvSpPr>
          <p:cNvPr id="15363" name="Rectangle 3"/>
          <p:cNvSpPr>
            <a:spLocks noGrp="1" noChangeArrowheads="1"/>
          </p:cNvSpPr>
          <p:nvPr>
            <p:ph idx="1"/>
          </p:nvPr>
        </p:nvSpPr>
        <p:spPr>
          <a:xfrm>
            <a:off x="0" y="1905000"/>
            <a:ext cx="9144000" cy="3810000"/>
          </a:xfrm>
        </p:spPr>
        <p:txBody>
          <a:bodyPr>
            <a:normAutofit lnSpcReduction="10000"/>
          </a:bodyPr>
          <a:lstStyle/>
          <a:p>
            <a:pPr>
              <a:buFontTx/>
              <a:buChar char="•"/>
              <a:defRPr/>
            </a:pPr>
            <a:r>
              <a:rPr lang="en-US" sz="4800" b="1" dirty="0">
                <a:solidFill>
                  <a:srgbClr val="000000"/>
                </a:solidFill>
                <a:ea typeface="ＭＳ Ｐゴシック" charset="0"/>
                <a:cs typeface="ＭＳ Ｐゴシック" charset="0"/>
              </a:rPr>
              <a:t>Show multiple ways energy can move through an ecosystem</a:t>
            </a:r>
          </a:p>
          <a:p>
            <a:pPr>
              <a:buFontTx/>
              <a:buChar char="•"/>
              <a:defRPr/>
            </a:pPr>
            <a:endParaRPr lang="en-US" sz="2000" b="1" dirty="0">
              <a:solidFill>
                <a:srgbClr val="000000"/>
              </a:solidFill>
              <a:ea typeface="ＭＳ Ｐゴシック" charset="0"/>
              <a:cs typeface="ＭＳ Ｐゴシック" charset="0"/>
            </a:endParaRPr>
          </a:p>
          <a:p>
            <a:pPr>
              <a:buFontTx/>
              <a:buNone/>
              <a:defRPr/>
            </a:pPr>
            <a:r>
              <a:rPr lang="en-US" sz="5400" b="1" i="1" dirty="0">
                <a:solidFill>
                  <a:srgbClr val="000000"/>
                </a:solidFill>
                <a:ea typeface="ＭＳ Ｐゴシック" charset="0"/>
                <a:cs typeface="ＭＳ Ｐゴシック" charset="0"/>
              </a:rPr>
              <a:t>The </a:t>
            </a:r>
            <a:r>
              <a:rPr lang="en-US" sz="5400" b="1" i="1" dirty="0">
                <a:solidFill>
                  <a:srgbClr val="0000FF"/>
                </a:solidFill>
                <a:effectLst>
                  <a:outerShdw blurRad="38100" dist="38100" dir="2700000" algn="tl">
                    <a:srgbClr val="000000"/>
                  </a:outerShdw>
                </a:effectLst>
                <a:ea typeface="ＭＳ Ｐゴシック" charset="0"/>
                <a:cs typeface="ＭＳ Ｐゴシック" charset="0"/>
              </a:rPr>
              <a:t>more</a:t>
            </a:r>
            <a:r>
              <a:rPr lang="en-US" sz="5400" b="1" i="1" dirty="0">
                <a:solidFill>
                  <a:srgbClr val="000000"/>
                </a:solidFill>
                <a:ea typeface="ＭＳ Ｐゴシック" charset="0"/>
                <a:cs typeface="ＭＳ Ｐゴシック" charset="0"/>
              </a:rPr>
              <a:t> connections, the more </a:t>
            </a:r>
            <a:r>
              <a:rPr lang="en-US" sz="5400" b="1" i="1" dirty="0">
                <a:solidFill>
                  <a:srgbClr val="0000FF"/>
                </a:solidFill>
                <a:effectLst>
                  <a:outerShdw blurRad="38100" dist="38100" dir="2700000" algn="tl">
                    <a:srgbClr val="000000"/>
                  </a:outerShdw>
                </a:effectLst>
                <a:ea typeface="ＭＳ Ｐゴシック" charset="0"/>
                <a:cs typeface="ＭＳ Ｐゴシック" charset="0"/>
              </a:rPr>
              <a:t>stable</a:t>
            </a:r>
            <a:r>
              <a:rPr lang="en-US" sz="5400" b="1" i="1" dirty="0">
                <a:solidFill>
                  <a:srgbClr val="000000"/>
                </a:solidFill>
                <a:ea typeface="ＭＳ Ｐゴシック" charset="0"/>
                <a:cs typeface="ＭＳ Ｐゴシック" charset="0"/>
              </a:rPr>
              <a:t> the ecosystem</a:t>
            </a:r>
            <a:endParaRPr lang="en-US" sz="4800" b="1" dirty="0">
              <a:solidFill>
                <a:srgbClr val="FF3300"/>
              </a:solidFill>
              <a:effectLst>
                <a:outerShdw blurRad="38100" dist="38100" dir="2700000" algn="tl">
                  <a:srgbClr val="000000"/>
                </a:outerShdw>
              </a:effectLst>
              <a:ea typeface="ＭＳ Ｐゴシック" charset="0"/>
              <a:cs typeface="ＭＳ Ｐゴシック" charset="0"/>
            </a:endParaRPr>
          </a:p>
        </p:txBody>
      </p:sp>
    </p:spTree>
    <p:extLst>
      <p:ext uri="{BB962C8B-B14F-4D97-AF65-F5344CB8AC3E}">
        <p14:creationId xmlns:p14="http://schemas.microsoft.com/office/powerpoint/2010/main" val="2977685503"/>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Rectangle 3"/>
          <p:cNvSpPr>
            <a:spLocks noGrp="1" noChangeArrowheads="1"/>
          </p:cNvSpPr>
          <p:nvPr>
            <p:ph idx="1"/>
          </p:nvPr>
        </p:nvSpPr>
        <p:spPr>
          <a:xfrm>
            <a:off x="76200" y="3048000"/>
            <a:ext cx="8991600" cy="2209800"/>
          </a:xfrm>
        </p:spPr>
        <p:txBody>
          <a:bodyPr>
            <a:normAutofit fontScale="92500" lnSpcReduction="20000"/>
          </a:bodyPr>
          <a:lstStyle/>
          <a:p>
            <a:pPr>
              <a:buFontTx/>
              <a:buChar char="•"/>
              <a:defRPr/>
            </a:pPr>
            <a:r>
              <a:rPr lang="en-US" sz="4000" b="1" dirty="0">
                <a:solidFill>
                  <a:srgbClr val="000000"/>
                </a:solidFill>
                <a:ea typeface="ＭＳ Ｐゴシック" charset="0"/>
                <a:cs typeface="ＭＳ Ｐゴシック" charset="0"/>
              </a:rPr>
              <a:t>Organisms are </a:t>
            </a:r>
            <a:r>
              <a:rPr lang="en-US" sz="4000" b="1" i="1" u="sng" dirty="0">
                <a:solidFill>
                  <a:srgbClr val="0000FF"/>
                </a:solidFill>
                <a:effectLst>
                  <a:outerShdw blurRad="38100" dist="38100" dir="2700000" algn="tl">
                    <a:srgbClr val="000000"/>
                  </a:outerShdw>
                </a:effectLst>
                <a:ea typeface="ＭＳ Ｐゴシック" charset="0"/>
                <a:cs typeface="ＭＳ Ｐゴシック" charset="0"/>
              </a:rPr>
              <a:t>not</a:t>
            </a:r>
            <a:r>
              <a:rPr lang="en-US" sz="4000" b="1" dirty="0">
                <a:solidFill>
                  <a:srgbClr val="000000"/>
                </a:solidFill>
                <a:ea typeface="ＭＳ Ｐゴシック" charset="0"/>
                <a:cs typeface="ＭＳ Ｐゴシック" charset="0"/>
              </a:rPr>
              <a:t> 100% efficient</a:t>
            </a:r>
          </a:p>
          <a:p>
            <a:pPr lvl="1">
              <a:buClr>
                <a:schemeClr val="tx2"/>
              </a:buClr>
              <a:buFontTx/>
              <a:buChar char="–"/>
              <a:defRPr/>
            </a:pPr>
            <a:r>
              <a:rPr lang="en-US" sz="4000" b="1" dirty="0">
                <a:solidFill>
                  <a:srgbClr val="000000"/>
                </a:solidFill>
                <a:ea typeface="ＭＳ Ｐゴシック" charset="0"/>
              </a:rPr>
              <a:t> Only </a:t>
            </a:r>
            <a:r>
              <a:rPr lang="en-US" sz="4000" b="1" dirty="0">
                <a:solidFill>
                  <a:srgbClr val="0000FF"/>
                </a:solidFill>
                <a:effectLst>
                  <a:outerShdw blurRad="38100" dist="38100" dir="2700000" algn="tl">
                    <a:srgbClr val="000000"/>
                  </a:outerShdw>
                </a:effectLst>
                <a:ea typeface="ＭＳ Ｐゴシック" charset="0"/>
              </a:rPr>
              <a:t>10%</a:t>
            </a:r>
            <a:r>
              <a:rPr lang="en-US" sz="4000" b="1" dirty="0">
                <a:solidFill>
                  <a:srgbClr val="000000"/>
                </a:solidFill>
                <a:ea typeface="ＭＳ Ｐゴシック" charset="0"/>
              </a:rPr>
              <a:t> of the energy at one level makes it to the next level (</a:t>
            </a:r>
            <a:r>
              <a:rPr lang="en-US" sz="4000" b="1" dirty="0">
                <a:solidFill>
                  <a:srgbClr val="FF3300"/>
                </a:solidFill>
                <a:effectLst>
                  <a:outerShdw blurRad="38100" dist="38100" dir="2700000" algn="tl">
                    <a:srgbClr val="000000"/>
                  </a:outerShdw>
                </a:effectLst>
                <a:ea typeface="ＭＳ Ｐゴシック" charset="0"/>
              </a:rPr>
              <a:t>90%</a:t>
            </a:r>
            <a:r>
              <a:rPr lang="en-US" sz="4000" b="1" dirty="0">
                <a:solidFill>
                  <a:srgbClr val="000000"/>
                </a:solidFill>
                <a:ea typeface="ＭＳ Ｐゴシック" charset="0"/>
              </a:rPr>
              <a:t> </a:t>
            </a:r>
            <a:r>
              <a:rPr lang="en-US" sz="4000" b="1" dirty="0" smtClean="0">
                <a:solidFill>
                  <a:srgbClr val="0000FF"/>
                </a:solidFill>
                <a:effectLst>
                  <a:outerShdw blurRad="38100" dist="38100" dir="2700000" algn="tl">
                    <a:srgbClr val="000000"/>
                  </a:outerShdw>
                </a:effectLst>
                <a:ea typeface="ＭＳ Ｐゴシック" charset="0"/>
              </a:rPr>
              <a:t>lost</a:t>
            </a:r>
            <a:r>
              <a:rPr lang="en-US" sz="4000" b="1" dirty="0">
                <a:solidFill>
                  <a:srgbClr val="000000"/>
                </a:solidFill>
                <a:ea typeface="ＭＳ Ｐゴシック" charset="0"/>
              </a:rPr>
              <a:t> </a:t>
            </a:r>
            <a:r>
              <a:rPr lang="en-US" sz="4000" b="1" dirty="0" smtClean="0">
                <a:solidFill>
                  <a:srgbClr val="000000"/>
                </a:solidFill>
                <a:ea typeface="ＭＳ Ｐゴシック" charset="0"/>
              </a:rPr>
              <a:t>as heat into the atmosphere)</a:t>
            </a:r>
            <a:endParaRPr lang="en-US" sz="2000" b="1" dirty="0">
              <a:solidFill>
                <a:srgbClr val="000000"/>
              </a:solidFill>
              <a:ea typeface="ＭＳ Ｐゴシック" charset="0"/>
            </a:endParaRPr>
          </a:p>
        </p:txBody>
      </p:sp>
      <p:sp>
        <p:nvSpPr>
          <p:cNvPr id="4" name="Rectangle 3"/>
          <p:cNvSpPr/>
          <p:nvPr/>
        </p:nvSpPr>
        <p:spPr>
          <a:xfrm>
            <a:off x="228600" y="228600"/>
            <a:ext cx="8915400" cy="2308225"/>
          </a:xfrm>
          <a:prstGeom prst="rect">
            <a:avLst/>
          </a:prstGeom>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4800" b="1">
                <a:solidFill>
                  <a:schemeClr val="tx2"/>
                </a:solidFill>
                <a:effectLst>
                  <a:outerShdw blurRad="38100" dist="38100" dir="2700000" algn="tl">
                    <a:srgbClr val="000000"/>
                  </a:outerShdw>
                </a:effectLst>
              </a:rPr>
              <a:t>How </a:t>
            </a:r>
            <a:r>
              <a:rPr lang="en-US" altLang="en-US" sz="4800" b="1" i="1" u="sng">
                <a:solidFill>
                  <a:schemeClr val="tx2"/>
                </a:solidFill>
                <a:effectLst>
                  <a:outerShdw blurRad="38100" dist="38100" dir="2700000" algn="tl">
                    <a:srgbClr val="000000"/>
                  </a:outerShdw>
                </a:effectLst>
              </a:rPr>
              <a:t>efficient</a:t>
            </a:r>
            <a:r>
              <a:rPr lang="en-US" altLang="en-US" sz="4800" b="1">
                <a:solidFill>
                  <a:schemeClr val="tx2"/>
                </a:solidFill>
                <a:effectLst>
                  <a:outerShdw blurRad="38100" dist="38100" dir="2700000" algn="tl">
                    <a:srgbClr val="000000"/>
                  </a:outerShdw>
                </a:effectLst>
              </a:rPr>
              <a:t> is the </a:t>
            </a:r>
          </a:p>
          <a:p>
            <a:pPr algn="ctr"/>
            <a:r>
              <a:rPr lang="en-US" altLang="en-US" sz="4800" b="1">
                <a:solidFill>
                  <a:schemeClr val="tx2"/>
                </a:solidFill>
                <a:effectLst>
                  <a:outerShdw blurRad="38100" dist="38100" dir="2700000" algn="tl">
                    <a:srgbClr val="000000"/>
                  </a:outerShdw>
                </a:effectLst>
              </a:rPr>
              <a:t>transfer of energy among organisms in an ecosystem?</a:t>
            </a:r>
          </a:p>
        </p:txBody>
      </p:sp>
    </p:spTree>
    <p:extLst>
      <p:ext uri="{BB962C8B-B14F-4D97-AF65-F5344CB8AC3E}">
        <p14:creationId xmlns:p14="http://schemas.microsoft.com/office/powerpoint/2010/main" val="344945351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82947">
                                            <p:txEl>
                                              <p:pRg st="0" end="0"/>
                                            </p:txEl>
                                          </p:spTgt>
                                        </p:tgtEl>
                                        <p:attrNameLst>
                                          <p:attrName>style.visibility</p:attrName>
                                        </p:attrNameLst>
                                      </p:cBhvr>
                                      <p:to>
                                        <p:strVal val="visible"/>
                                      </p:to>
                                    </p:set>
                                    <p:anim calcmode="lin" valueType="num">
                                      <p:cBhvr additive="base">
                                        <p:cTn id="7" dur="500" fill="hold"/>
                                        <p:tgtEl>
                                          <p:spTgt spid="8294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294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accel="50000" decel="50000" fill="hold" grpId="0" nodeType="withEffect">
                                  <p:stCondLst>
                                    <p:cond delay="0"/>
                                  </p:stCondLst>
                                  <p:childTnLst>
                                    <p:set>
                                      <p:cBhvr>
                                        <p:cTn id="10" dur="1" fill="hold">
                                          <p:stCondLst>
                                            <p:cond delay="0"/>
                                          </p:stCondLst>
                                        </p:cTn>
                                        <p:tgtEl>
                                          <p:spTgt spid="82947">
                                            <p:txEl>
                                              <p:pRg st="1" end="1"/>
                                            </p:txEl>
                                          </p:spTgt>
                                        </p:tgtEl>
                                        <p:attrNameLst>
                                          <p:attrName>style.visibility</p:attrName>
                                        </p:attrNameLst>
                                      </p:cBhvr>
                                      <p:to>
                                        <p:strVal val="visible"/>
                                      </p:to>
                                    </p:set>
                                    <p:anim calcmode="lin" valueType="num">
                                      <p:cBhvr additive="base">
                                        <p:cTn id="11" dur="500" fill="hold"/>
                                        <p:tgtEl>
                                          <p:spTgt spid="8294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294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7"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3"/>
          <p:cNvSpPr>
            <a:spLocks noGrp="1" noChangeArrowheads="1"/>
          </p:cNvSpPr>
          <p:nvPr>
            <p:ph idx="1"/>
          </p:nvPr>
        </p:nvSpPr>
        <p:spPr>
          <a:xfrm>
            <a:off x="190500" y="228600"/>
            <a:ext cx="8763000" cy="3505200"/>
          </a:xfrm>
        </p:spPr>
        <p:txBody>
          <a:bodyPr>
            <a:normAutofit fontScale="92500" lnSpcReduction="10000"/>
          </a:bodyPr>
          <a:lstStyle/>
          <a:p>
            <a:pPr>
              <a:buFontTx/>
              <a:buNone/>
            </a:pPr>
            <a:r>
              <a:rPr lang="en-US" altLang="en-US" sz="4800" b="1" i="1" u="sng" dirty="0" smtClean="0">
                <a:solidFill>
                  <a:srgbClr val="0000FF"/>
                </a:solidFill>
                <a:effectLst>
                  <a:outerShdw blurRad="38100" dist="38100" dir="2700000" algn="tl">
                    <a:srgbClr val="000000"/>
                  </a:outerShdw>
                </a:effectLst>
              </a:rPr>
              <a:t>Trophic Levels</a:t>
            </a:r>
            <a:endParaRPr lang="en-US" altLang="en-US" sz="4800" b="1" dirty="0" smtClean="0">
              <a:solidFill>
                <a:srgbClr val="000000"/>
              </a:solidFill>
            </a:endParaRPr>
          </a:p>
          <a:p>
            <a:pPr>
              <a:buFontTx/>
              <a:buChar char="•"/>
            </a:pPr>
            <a:r>
              <a:rPr lang="en-US" altLang="en-US" sz="4400" b="1" dirty="0" smtClean="0">
                <a:solidFill>
                  <a:srgbClr val="000000"/>
                </a:solidFill>
              </a:rPr>
              <a:t>Usually no more than </a:t>
            </a:r>
            <a:r>
              <a:rPr lang="en-US" altLang="en-US" sz="4400" b="1" dirty="0" smtClean="0">
                <a:solidFill>
                  <a:srgbClr val="0000FF"/>
                </a:solidFill>
                <a:effectLst>
                  <a:outerShdw blurRad="38100" dist="38100" dir="2700000" algn="tl">
                    <a:srgbClr val="000000"/>
                  </a:outerShdw>
                </a:effectLst>
              </a:rPr>
              <a:t>3-4 trophic </a:t>
            </a:r>
            <a:r>
              <a:rPr lang="en-US" altLang="en-US" sz="4400" b="1" dirty="0" smtClean="0">
                <a:solidFill>
                  <a:srgbClr val="0000FF"/>
                </a:solidFill>
                <a:effectLst>
                  <a:outerShdw blurRad="38100" dist="38100" dir="2700000" algn="tl">
                    <a:srgbClr val="000000"/>
                  </a:outerShdw>
                </a:effectLst>
              </a:rPr>
              <a:t>levels</a:t>
            </a:r>
            <a:r>
              <a:rPr lang="en-US" altLang="en-US" sz="4400" b="1" dirty="0" smtClean="0">
                <a:solidFill>
                  <a:srgbClr val="000000"/>
                </a:solidFill>
              </a:rPr>
              <a:t> in a food chain</a:t>
            </a:r>
          </a:p>
          <a:p>
            <a:pPr>
              <a:buFontTx/>
              <a:buChar char="•"/>
            </a:pPr>
            <a:r>
              <a:rPr lang="en-US" altLang="en-US" sz="4400" b="1" i="1" u="sng" dirty="0" smtClean="0">
                <a:solidFill>
                  <a:srgbClr val="000000"/>
                </a:solidFill>
              </a:rPr>
              <a:t>Fewer and fewer</a:t>
            </a:r>
            <a:r>
              <a:rPr lang="en-US" altLang="en-US" sz="4400" b="1" dirty="0" smtClean="0">
                <a:solidFill>
                  <a:srgbClr val="000000"/>
                </a:solidFill>
              </a:rPr>
              <a:t> organisms in the food chain as you go up</a:t>
            </a:r>
          </a:p>
        </p:txBody>
      </p:sp>
      <p:pic>
        <p:nvPicPr>
          <p:cNvPr id="2" name="Picture 1"/>
          <p:cNvPicPr>
            <a:picLocks noChangeAspect="1"/>
          </p:cNvPicPr>
          <p:nvPr/>
        </p:nvPicPr>
        <p:blipFill>
          <a:blip r:embed="rId2"/>
          <a:stretch>
            <a:fillRect/>
          </a:stretch>
        </p:blipFill>
        <p:spPr>
          <a:xfrm>
            <a:off x="4572000" y="3733800"/>
            <a:ext cx="3810000" cy="2988235"/>
          </a:xfrm>
          <a:prstGeom prst="rect">
            <a:avLst/>
          </a:prstGeom>
        </p:spPr>
      </p:pic>
    </p:spTree>
    <p:extLst>
      <p:ext uri="{BB962C8B-B14F-4D97-AF65-F5344CB8AC3E}">
        <p14:creationId xmlns:p14="http://schemas.microsoft.com/office/powerpoint/2010/main" val="3590287525"/>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panose="020B0604020202020204" pitchFamily="34" charset="0"/>
                <a:ea typeface="MS PGothic" panose="020B0600070205080204" pitchFamily="34" charset="-128"/>
              </a:defRPr>
            </a:lvl1pPr>
            <a:lvl2pPr marL="742950" indent="-285750" eaLnBrk="0" hangingPunct="0">
              <a:defRPr sz="2400" b="1">
                <a:solidFill>
                  <a:schemeClr val="tx1"/>
                </a:solidFill>
                <a:latin typeface="Arial" panose="020B0604020202020204" pitchFamily="34" charset="0"/>
                <a:ea typeface="MS PGothic" panose="020B0600070205080204" pitchFamily="34" charset="-128"/>
              </a:defRPr>
            </a:lvl2pPr>
            <a:lvl3pPr marL="1143000" indent="-228600" eaLnBrk="0" hangingPunct="0">
              <a:defRPr sz="2400" b="1">
                <a:solidFill>
                  <a:schemeClr val="tx1"/>
                </a:solidFill>
                <a:latin typeface="Arial" panose="020B0604020202020204" pitchFamily="34" charset="0"/>
                <a:ea typeface="MS PGothic" panose="020B0600070205080204" pitchFamily="34" charset="-128"/>
              </a:defRPr>
            </a:lvl3pPr>
            <a:lvl4pPr marL="1600200" indent="-228600" eaLnBrk="0" hangingPunct="0">
              <a:defRPr sz="2400" b="1">
                <a:solidFill>
                  <a:schemeClr val="tx1"/>
                </a:solidFill>
                <a:latin typeface="Arial" panose="020B0604020202020204" pitchFamily="34" charset="0"/>
                <a:ea typeface="MS PGothic" panose="020B0600070205080204" pitchFamily="34" charset="-128"/>
              </a:defRPr>
            </a:lvl4pPr>
            <a:lvl5pPr marL="2057400" indent="-228600" eaLnBrk="0" hangingPunct="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r>
              <a:rPr lang="en-US" altLang="en-US" sz="800" b="0">
                <a:solidFill>
                  <a:schemeClr val="bg2"/>
                </a:solidFill>
              </a:rPr>
              <a:t>Copyright Pearson Prentice Hall</a:t>
            </a:r>
          </a:p>
        </p:txBody>
      </p:sp>
      <p:sp>
        <p:nvSpPr>
          <p:cNvPr id="123906" name="Rectangle 2"/>
          <p:cNvSpPr>
            <a:spLocks noGrp="1" noChangeArrowheads="1"/>
          </p:cNvSpPr>
          <p:nvPr>
            <p:ph type="title"/>
          </p:nvPr>
        </p:nvSpPr>
        <p:spPr>
          <a:xfrm>
            <a:off x="1828800" y="381000"/>
            <a:ext cx="4076700" cy="457200"/>
          </a:xfrm>
          <a:noFill/>
        </p:spPr>
        <p:txBody>
          <a:bodyPr>
            <a:normAutofit fontScale="90000"/>
          </a:bodyPr>
          <a:lstStyle/>
          <a:p>
            <a:pPr eaLnBrk="1" hangingPunct="1"/>
            <a:r>
              <a:rPr lang="en-US" altLang="en-US" dirty="0" smtClean="0"/>
              <a:t>Community Interactions</a:t>
            </a:r>
          </a:p>
        </p:txBody>
      </p:sp>
      <p:sp>
        <p:nvSpPr>
          <p:cNvPr id="123907" name="Rectangle 3"/>
          <p:cNvSpPr>
            <a:spLocks noGrp="1" noChangeArrowheads="1"/>
          </p:cNvSpPr>
          <p:nvPr>
            <p:ph type="body" idx="1"/>
          </p:nvPr>
        </p:nvSpPr>
        <p:spPr>
          <a:xfrm>
            <a:off x="1000125" y="1095375"/>
            <a:ext cx="7810500" cy="5370513"/>
          </a:xfrm>
        </p:spPr>
        <p:txBody>
          <a:bodyPr anchor="t"/>
          <a:lstStyle/>
          <a:p>
            <a:pPr marL="0" indent="0" eaLnBrk="1" hangingPunct="1">
              <a:spcBef>
                <a:spcPct val="70000"/>
              </a:spcBef>
            </a:pPr>
            <a:r>
              <a:rPr lang="en-US" altLang="en-US" dirty="0" smtClean="0">
                <a:solidFill>
                  <a:srgbClr val="006400"/>
                </a:solidFill>
              </a:rPr>
              <a:t>Community interactions</a:t>
            </a:r>
            <a:r>
              <a:rPr lang="en-US" altLang="en-US" dirty="0" smtClean="0"/>
              <a:t>, such as competition, predation, and various forms of symbiosis, can affect an ecosystem.</a:t>
            </a:r>
          </a:p>
        </p:txBody>
      </p:sp>
      <p:pic>
        <p:nvPicPr>
          <p:cNvPr id="1269764" name="Picture 4" descr="ke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138" y="1157288"/>
            <a:ext cx="673100"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09" name="Picture 5" descr="NAVANA2"/>
          <p:cNvPicPr>
            <a:picLocks noChangeAspect="1" noChangeArrowheads="1"/>
          </p:cNvPicPr>
          <p:nvPr/>
        </p:nvPicPr>
        <p:blipFill>
          <a:blip r:embed="rId4">
            <a:lum contrast="12000"/>
            <a:extLst>
              <a:ext uri="{28A0092B-C50C-407E-A947-70E740481C1C}">
                <a14:useLocalDpi xmlns:a14="http://schemas.microsoft.com/office/drawing/2010/main" val="0"/>
              </a:ext>
            </a:extLst>
          </a:blip>
          <a:srcRect/>
          <a:stretch>
            <a:fillRect/>
          </a:stretch>
        </p:blipFill>
        <p:spPr bwMode="auto">
          <a:xfrm>
            <a:off x="2971800" y="2286000"/>
            <a:ext cx="4724400"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48598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2697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a:xfrm>
            <a:off x="1962150" y="217488"/>
            <a:ext cx="6965950" cy="838200"/>
          </a:xfrm>
        </p:spPr>
        <p:txBody>
          <a:bodyPr>
            <a:normAutofit fontScale="90000"/>
          </a:bodyPr>
          <a:lstStyle/>
          <a:p>
            <a:pPr eaLnBrk="1" hangingPunct="1">
              <a:defRPr/>
            </a:pPr>
            <a:r>
              <a:rPr lang="en-US" sz="5400">
                <a:ea typeface="ＭＳ Ｐゴシック" charset="0"/>
              </a:rPr>
              <a:t>Competition</a:t>
            </a:r>
            <a:endParaRPr lang="en-US">
              <a:solidFill>
                <a:schemeClr val="tx1"/>
              </a:solidFill>
              <a:effectLst>
                <a:outerShdw blurRad="38100" dist="38100" dir="2700000" algn="tl">
                  <a:srgbClr val="DDDDDD"/>
                </a:outerShdw>
              </a:effectLst>
              <a:ea typeface="ＭＳ Ｐゴシック" charset="0"/>
            </a:endParaRPr>
          </a:p>
        </p:txBody>
      </p:sp>
      <p:sp>
        <p:nvSpPr>
          <p:cNvPr id="128002" name="Rectangle 3"/>
          <p:cNvSpPr>
            <a:spLocks noGrp="1" noChangeArrowheads="1"/>
          </p:cNvSpPr>
          <p:nvPr>
            <p:ph type="body" idx="1"/>
          </p:nvPr>
        </p:nvSpPr>
        <p:spPr>
          <a:xfrm>
            <a:off x="152400" y="1295400"/>
            <a:ext cx="8724900" cy="1219200"/>
          </a:xfrm>
        </p:spPr>
        <p:txBody>
          <a:bodyPr>
            <a:normAutofit fontScale="85000" lnSpcReduction="20000"/>
          </a:bodyPr>
          <a:lstStyle/>
          <a:p>
            <a:pPr marL="230188" indent="-230188" eaLnBrk="1" hangingPunct="1">
              <a:buClr>
                <a:srgbClr val="2D2D8A"/>
              </a:buClr>
              <a:buFontTx/>
              <a:buChar char="•"/>
            </a:pPr>
            <a:r>
              <a:rPr lang="en-US" altLang="en-US" sz="4000" b="1" dirty="0" smtClean="0"/>
              <a:t>Between </a:t>
            </a:r>
            <a:r>
              <a:rPr lang="en-US" altLang="en-US" sz="4000" b="1" i="1" dirty="0" smtClean="0"/>
              <a:t>SAME species</a:t>
            </a:r>
            <a:r>
              <a:rPr lang="en-US" altLang="en-US" sz="4000" b="1" dirty="0" smtClean="0"/>
              <a:t>; intense,</a:t>
            </a:r>
          </a:p>
          <a:p>
            <a:pPr marL="230188" indent="-230188" eaLnBrk="1" hangingPunct="1">
              <a:buClr>
                <a:srgbClr val="2D2D8A"/>
              </a:buClr>
              <a:buFontTx/>
              <a:buChar char="•"/>
            </a:pPr>
            <a:r>
              <a:rPr lang="en-US" altLang="en-US" sz="4000" b="1" dirty="0"/>
              <a:t>DIFFERENT species; less intense</a:t>
            </a:r>
            <a:r>
              <a:rPr lang="en-US" altLang="en-US" sz="2000" b="1" dirty="0" smtClean="0"/>
              <a:t>;</a:t>
            </a:r>
          </a:p>
          <a:p>
            <a:pPr marL="230188" indent="-230188" eaLnBrk="1" hangingPunct="1">
              <a:buClr>
                <a:srgbClr val="2D2D8A"/>
              </a:buClr>
              <a:buFontTx/>
              <a:buChar char="•"/>
            </a:pPr>
            <a:endParaRPr lang="en-US" altLang="en-US" sz="2000" b="1" dirty="0" smtClean="0"/>
          </a:p>
        </p:txBody>
      </p:sp>
      <p:sp>
        <p:nvSpPr>
          <p:cNvPr id="223236" name="Rectangle 4"/>
          <p:cNvSpPr>
            <a:spLocks noChangeArrowheads="1"/>
          </p:cNvSpPr>
          <p:nvPr/>
        </p:nvSpPr>
        <p:spPr bwMode="auto">
          <a:xfrm>
            <a:off x="762000" y="4419600"/>
            <a:ext cx="7772400" cy="1828800"/>
          </a:xfrm>
          <a:prstGeom prst="rect">
            <a:avLst/>
          </a:prstGeom>
          <a:noFill/>
          <a:ln w="9525">
            <a:noFill/>
            <a:miter lim="800000"/>
            <a:headEnd/>
            <a:tailEnd/>
          </a:ln>
          <a:effectLst/>
        </p:spPr>
        <p:txBody>
          <a:bodyPr/>
          <a:lstStyle/>
          <a:p>
            <a:pPr marL="342900" indent="-342900">
              <a:spcBef>
                <a:spcPct val="20000"/>
              </a:spcBef>
              <a:buClr>
                <a:schemeClr val="tx2"/>
              </a:buClr>
              <a:buSzPct val="75000"/>
              <a:buFont typeface="Monotype Sorts" charset="0"/>
              <a:buChar char="B"/>
              <a:defRPr/>
            </a:pPr>
            <a:endParaRPr lang="en-US" sz="3200" u="sng">
              <a:effectLst>
                <a:outerShdw blurRad="38100" dist="38100" dir="2700000" algn="tl">
                  <a:srgbClr val="DDDDDD"/>
                </a:outerShdw>
              </a:effectLst>
              <a:latin typeface="Arial" charset="0"/>
              <a:ea typeface="ＭＳ Ｐゴシック" charset="0"/>
            </a:endParaRPr>
          </a:p>
          <a:p>
            <a:pPr marL="342900" indent="-342900">
              <a:spcBef>
                <a:spcPct val="20000"/>
              </a:spcBef>
              <a:buClr>
                <a:schemeClr val="tx2"/>
              </a:buClr>
              <a:buSzPct val="75000"/>
              <a:buFont typeface="Monotype Sorts" charset="0"/>
              <a:buChar char="B"/>
              <a:defRPr/>
            </a:pPr>
            <a:endParaRPr lang="en-US" sz="3200">
              <a:effectLst>
                <a:outerShdw blurRad="38100" dist="38100" dir="2700000" algn="tl">
                  <a:srgbClr val="DDDDDD"/>
                </a:outerShdw>
              </a:effectLst>
              <a:latin typeface="Arial" charset="0"/>
              <a:ea typeface="ＭＳ Ｐゴシック" charset="0"/>
            </a:endParaRPr>
          </a:p>
        </p:txBody>
      </p:sp>
      <p:graphicFrame>
        <p:nvGraphicFramePr>
          <p:cNvPr id="128005" name="Object 4"/>
          <p:cNvGraphicFramePr>
            <a:graphicFrameLocks noChangeAspect="1"/>
          </p:cNvGraphicFramePr>
          <p:nvPr/>
        </p:nvGraphicFramePr>
        <p:xfrm>
          <a:off x="5611091" y="3200640"/>
          <a:ext cx="2923309" cy="3360497"/>
        </p:xfrm>
        <a:graphic>
          <a:graphicData uri="http://schemas.openxmlformats.org/presentationml/2006/ole">
            <mc:AlternateContent xmlns:mc="http://schemas.openxmlformats.org/markup-compatibility/2006">
              <mc:Choice xmlns:v="urn:schemas-microsoft-com:vml" Requires="v">
                <p:oleObj spid="_x0000_s24589" name="Image" r:id="rId3" imgW="5858101" imgH="6734910" progId="Photoshop.Image.5">
                  <p:embed/>
                </p:oleObj>
              </mc:Choice>
              <mc:Fallback>
                <p:oleObj name="Image" r:id="rId3" imgW="5858101" imgH="6734910" progId="Photoshop.Image.5">
                  <p:embed/>
                  <p:pic>
                    <p:nvPicPr>
                      <p:cNvPr id="128005" name="Object 4"/>
                      <p:cNvPicPr>
                        <a:picLocks noChangeAspect="1" noChangeArrowheads="1"/>
                      </p:cNvPicPr>
                      <p:nvPr/>
                    </p:nvPicPr>
                    <p:blipFill>
                      <a:blip r:embed="rId4">
                        <a:lum contrast="6000"/>
                        <a:extLst>
                          <a:ext uri="{28A0092B-C50C-407E-A947-70E740481C1C}">
                            <a14:useLocalDpi xmlns:a14="http://schemas.microsoft.com/office/drawing/2010/main" val="0"/>
                          </a:ext>
                        </a:extLst>
                      </a:blip>
                      <a:srcRect/>
                      <a:stretch>
                        <a:fillRect/>
                      </a:stretch>
                    </p:blipFill>
                    <p:spPr bwMode="auto">
                      <a:xfrm>
                        <a:off x="5611091" y="3200640"/>
                        <a:ext cx="2923309" cy="3360497"/>
                      </a:xfrm>
                      <a:prstGeom prst="rect">
                        <a:avLst/>
                      </a:prstGeom>
                      <a:noFill/>
                      <a:ln>
                        <a:noFill/>
                      </a:ln>
                      <a:effectLst/>
                    </p:spPr>
                  </p:pic>
                </p:oleObj>
              </mc:Fallback>
            </mc:AlternateContent>
          </a:graphicData>
        </a:graphic>
      </p:graphicFrame>
      <p:pic>
        <p:nvPicPr>
          <p:cNvPr id="2" name="Picture 1"/>
          <p:cNvPicPr>
            <a:picLocks noChangeAspect="1"/>
          </p:cNvPicPr>
          <p:nvPr/>
        </p:nvPicPr>
        <p:blipFill>
          <a:blip r:embed="rId5"/>
          <a:stretch>
            <a:fillRect/>
          </a:stretch>
        </p:blipFill>
        <p:spPr>
          <a:xfrm>
            <a:off x="1417814" y="2984867"/>
            <a:ext cx="3097036" cy="3792041"/>
          </a:xfrm>
          <a:prstGeom prst="rect">
            <a:avLst/>
          </a:prstGeom>
        </p:spPr>
      </p:pic>
    </p:spTree>
    <p:extLst>
      <p:ext uri="{BB962C8B-B14F-4D97-AF65-F5344CB8AC3E}">
        <p14:creationId xmlns:p14="http://schemas.microsoft.com/office/powerpoint/2010/main" val="2818109213"/>
      </p:ext>
    </p:extLst>
  </p:cSld>
  <p:clrMapOvr>
    <a:masterClrMapping/>
  </p:clrMapOvr>
  <p:transition>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5"/>
          <p:cNvSpPr>
            <a:spLocks noGrp="1" noChangeArrowheads="1"/>
          </p:cNvSpPr>
          <p:nvPr>
            <p:ph type="title"/>
          </p:nvPr>
        </p:nvSpPr>
        <p:spPr>
          <a:xfrm>
            <a:off x="982133" y="457201"/>
            <a:ext cx="7704667" cy="657224"/>
          </a:xfrm>
        </p:spPr>
        <p:txBody>
          <a:bodyPr>
            <a:normAutofit fontScale="90000"/>
          </a:bodyPr>
          <a:lstStyle/>
          <a:p>
            <a:pPr eaLnBrk="1" hangingPunct="1"/>
            <a:r>
              <a:rPr lang="en-US" altLang="en-US" dirty="0" smtClean="0"/>
              <a:t>Community Interactions</a:t>
            </a:r>
          </a:p>
        </p:txBody>
      </p:sp>
      <p:sp>
        <p:nvSpPr>
          <p:cNvPr id="130051" name="Rectangle 6"/>
          <p:cNvSpPr>
            <a:spLocks noGrp="1" noChangeArrowheads="1"/>
          </p:cNvSpPr>
          <p:nvPr>
            <p:ph type="body" idx="1"/>
          </p:nvPr>
        </p:nvSpPr>
        <p:spPr>
          <a:xfrm>
            <a:off x="1348413" y="5741194"/>
            <a:ext cx="7704667" cy="877888"/>
          </a:xfrm>
        </p:spPr>
        <p:txBody>
          <a:bodyPr anchor="t"/>
          <a:lstStyle/>
          <a:p>
            <a:pPr marL="0" indent="0" eaLnBrk="1" hangingPunct="1"/>
            <a:r>
              <a:rPr lang="en-US" altLang="en-US" b="1" dirty="0" smtClean="0"/>
              <a:t>How are these warblers avoiding competition? Notice where they live…</a:t>
            </a:r>
          </a:p>
        </p:txBody>
      </p:sp>
      <p:pic>
        <p:nvPicPr>
          <p:cNvPr id="130052" name="Picture 4" descr="sb4911f1"/>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5733"/>
          <a:stretch>
            <a:fillRect/>
          </a:stretch>
        </p:blipFill>
        <p:spPr bwMode="auto">
          <a:xfrm>
            <a:off x="781050" y="1480344"/>
            <a:ext cx="8362950" cy="395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40870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838200" y="0"/>
            <a:ext cx="7770813" cy="914400"/>
          </a:xfrm>
        </p:spPr>
        <p:txBody>
          <a:bodyPr/>
          <a:lstStyle/>
          <a:p>
            <a:pPr>
              <a:buClr>
                <a:schemeClr val="tx2"/>
              </a:buClr>
              <a:defRPr/>
            </a:pPr>
            <a:r>
              <a:rPr lang="en-US" sz="4800" b="1" dirty="0">
                <a:solidFill>
                  <a:schemeClr val="tx1">
                    <a:lumMod val="65000"/>
                    <a:lumOff val="35000"/>
                  </a:schemeClr>
                </a:solidFill>
                <a:ea typeface="ＭＳ Ｐゴシック" charset="0"/>
                <a:cs typeface="ＭＳ Ｐゴシック" charset="0"/>
              </a:rPr>
              <a:t>ECOLOGY</a:t>
            </a:r>
            <a:endParaRPr lang="en-US" b="1" dirty="0">
              <a:solidFill>
                <a:schemeClr val="tx1">
                  <a:lumMod val="65000"/>
                  <a:lumOff val="35000"/>
                </a:schemeClr>
              </a:solidFill>
              <a:effectLst>
                <a:outerShdw blurRad="38100" dist="38100" dir="2700000" algn="tl">
                  <a:srgbClr val="FFFFFF"/>
                </a:outerShdw>
              </a:effectLst>
              <a:ea typeface="ＭＳ Ｐゴシック" charset="0"/>
              <a:cs typeface="ＭＳ Ｐゴシック" charset="0"/>
            </a:endParaRPr>
          </a:p>
        </p:txBody>
      </p:sp>
      <p:sp>
        <p:nvSpPr>
          <p:cNvPr id="5" name="Rectangle 3"/>
          <p:cNvSpPr txBox="1">
            <a:spLocks noChangeArrowheads="1"/>
          </p:cNvSpPr>
          <p:nvPr/>
        </p:nvSpPr>
        <p:spPr bwMode="auto">
          <a:xfrm>
            <a:off x="450056" y="942109"/>
            <a:ext cx="85471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1255713" algn="l"/>
              </a:tabLst>
              <a:defRPr sz="2400">
                <a:solidFill>
                  <a:schemeClr val="tx1"/>
                </a:solidFill>
                <a:latin typeface="Arial" panose="020B0604020202020204" pitchFamily="34" charset="0"/>
                <a:ea typeface="MS PGothic" panose="020B0600070205080204" pitchFamily="34" charset="-128"/>
              </a:defRPr>
            </a:lvl1pPr>
            <a:lvl2pPr marL="742950" indent="-285750">
              <a:tabLst>
                <a:tab pos="1255713" algn="l"/>
              </a:tabLst>
              <a:defRPr sz="2400">
                <a:solidFill>
                  <a:schemeClr val="tx1"/>
                </a:solidFill>
                <a:latin typeface="Arial" panose="020B0604020202020204" pitchFamily="34" charset="0"/>
                <a:ea typeface="MS PGothic" panose="020B0600070205080204" pitchFamily="34" charset="-128"/>
              </a:defRPr>
            </a:lvl2pPr>
            <a:lvl3pPr marL="287338" indent="4763">
              <a:tabLst>
                <a:tab pos="1255713" algn="l"/>
              </a:tabLst>
              <a:defRPr sz="2400">
                <a:solidFill>
                  <a:schemeClr val="tx1"/>
                </a:solidFill>
                <a:latin typeface="Arial" panose="020B0604020202020204" pitchFamily="34" charset="0"/>
                <a:ea typeface="MS PGothic" panose="020B0600070205080204" pitchFamily="34" charset="-128"/>
              </a:defRPr>
            </a:lvl3pPr>
            <a:lvl4pPr marL="1600200" indent="-228600">
              <a:tabLst>
                <a:tab pos="1255713" algn="l"/>
              </a:tabLst>
              <a:defRPr sz="2400">
                <a:solidFill>
                  <a:schemeClr val="tx1"/>
                </a:solidFill>
                <a:latin typeface="Arial" panose="020B0604020202020204" pitchFamily="34" charset="0"/>
                <a:ea typeface="MS PGothic" panose="020B0600070205080204" pitchFamily="34" charset="-128"/>
              </a:defRPr>
            </a:lvl4pPr>
            <a:lvl5pPr marL="2057400" indent="-228600">
              <a:tabLst>
                <a:tab pos="1255713" algn="l"/>
              </a:tabLst>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tabLst>
                <a:tab pos="1255713" algn="l"/>
              </a:tabLs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tabLst>
                <a:tab pos="1255713" algn="l"/>
              </a:tabLs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tabLst>
                <a:tab pos="1255713" algn="l"/>
              </a:tabLs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tabLst>
                <a:tab pos="1255713" algn="l"/>
              </a:tabLst>
              <a:defRPr sz="2400">
                <a:solidFill>
                  <a:schemeClr val="tx1"/>
                </a:solidFill>
                <a:latin typeface="Arial" panose="020B0604020202020204" pitchFamily="34" charset="0"/>
                <a:ea typeface="MS PGothic" panose="020B0600070205080204" pitchFamily="34" charset="-128"/>
              </a:defRPr>
            </a:lvl9pPr>
          </a:lstStyle>
          <a:p>
            <a:pPr eaLnBrk="1" hangingPunct="1">
              <a:spcAft>
                <a:spcPct val="50000"/>
              </a:spcAft>
            </a:pPr>
            <a:r>
              <a:rPr lang="en-US" altLang="en-US" sz="4000" b="1" dirty="0">
                <a:solidFill>
                  <a:srgbClr val="000080"/>
                </a:solidFill>
              </a:rPr>
              <a:t>Interactions and Interdependence</a:t>
            </a:r>
          </a:p>
          <a:p>
            <a:pPr lvl="2" eaLnBrk="1" hangingPunct="1">
              <a:spcBef>
                <a:spcPct val="25000"/>
              </a:spcBef>
              <a:spcAft>
                <a:spcPct val="25000"/>
              </a:spcAft>
              <a:buFont typeface="Arial" panose="020B0604020202020204" pitchFamily="34" charset="0"/>
              <a:buNone/>
            </a:pPr>
            <a:r>
              <a:rPr lang="en-US" altLang="en-US" sz="3600" b="1" dirty="0"/>
              <a:t>Ecology</a:t>
            </a:r>
            <a:r>
              <a:rPr lang="en-US" altLang="en-US" sz="3600" dirty="0"/>
              <a:t> is the scientific study of interactions among organisms and between organisms and their environment, or surroundings.</a:t>
            </a:r>
          </a:p>
        </p:txBody>
      </p:sp>
      <p:pic>
        <p:nvPicPr>
          <p:cNvPr id="4102" name="Picture 6" descr="Image result for food cha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4495800"/>
            <a:ext cx="3663770" cy="19192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pPr eaLnBrk="1" hangingPunct="1"/>
            <a:r>
              <a:rPr lang="en-US" altLang="en-US" smtClean="0"/>
              <a:t>Community Interactions</a:t>
            </a:r>
          </a:p>
        </p:txBody>
      </p:sp>
      <p:sp>
        <p:nvSpPr>
          <p:cNvPr id="1195011" name="Rectangle 3"/>
          <p:cNvSpPr>
            <a:spLocks noGrp="1" noChangeArrowheads="1"/>
          </p:cNvSpPr>
          <p:nvPr>
            <p:ph type="body" idx="1"/>
          </p:nvPr>
        </p:nvSpPr>
        <p:spPr>
          <a:xfrm>
            <a:off x="596900" y="608013"/>
            <a:ext cx="8547100" cy="4848225"/>
          </a:xfrm>
        </p:spPr>
        <p:txBody>
          <a:bodyPr/>
          <a:lstStyle/>
          <a:p>
            <a:pPr lvl="1" indent="0" eaLnBrk="1" hangingPunct="1">
              <a:spcAft>
                <a:spcPts val="800"/>
              </a:spcAft>
              <a:buNone/>
            </a:pPr>
            <a:r>
              <a:rPr lang="en-US" altLang="en-US" sz="3200" dirty="0" smtClean="0"/>
              <a:t>Predation</a:t>
            </a:r>
          </a:p>
          <a:p>
            <a:pPr lvl="1" indent="0">
              <a:spcAft>
                <a:spcPts val="800"/>
              </a:spcAft>
            </a:pPr>
            <a:r>
              <a:rPr lang="en-US" altLang="en-US" sz="3200" dirty="0"/>
              <a:t>An interaction in which one organism captures and feeds on another organism is called predation. </a:t>
            </a:r>
          </a:p>
        </p:txBody>
      </p:sp>
      <p:pic>
        <p:nvPicPr>
          <p:cNvPr id="132100" name="Picture 5" descr="ANGL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3771692"/>
            <a:ext cx="3319607" cy="2701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972854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982133" y="457201"/>
            <a:ext cx="7704667" cy="756176"/>
          </a:xfrm>
        </p:spPr>
        <p:txBody>
          <a:bodyPr/>
          <a:lstStyle/>
          <a:p>
            <a:pPr eaLnBrk="1" hangingPunct="1"/>
            <a:r>
              <a:rPr lang="en-US" altLang="en-US" dirty="0" smtClean="0"/>
              <a:t>Community Interactions</a:t>
            </a:r>
          </a:p>
        </p:txBody>
      </p:sp>
      <p:sp>
        <p:nvSpPr>
          <p:cNvPr id="134147" name="Rectangle 3"/>
          <p:cNvSpPr>
            <a:spLocks noGrp="1" noChangeArrowheads="1"/>
          </p:cNvSpPr>
          <p:nvPr>
            <p:ph type="body" idx="1"/>
          </p:nvPr>
        </p:nvSpPr>
        <p:spPr>
          <a:xfrm>
            <a:off x="541338" y="1377950"/>
            <a:ext cx="8278812" cy="2533218"/>
          </a:xfrm>
        </p:spPr>
        <p:txBody>
          <a:bodyPr/>
          <a:lstStyle/>
          <a:p>
            <a:pPr lvl="2" eaLnBrk="1" hangingPunct="1"/>
            <a:r>
              <a:rPr lang="en-US" altLang="en-US" sz="3200" b="1" dirty="0" smtClean="0"/>
              <a:t>Any relationship in which two species live closely together is called </a:t>
            </a:r>
            <a:r>
              <a:rPr lang="en-US" altLang="en-US" sz="3200" b="1" dirty="0" smtClean="0">
                <a:solidFill>
                  <a:srgbClr val="FF0000"/>
                </a:solidFill>
              </a:rPr>
              <a:t>symbiosis</a:t>
            </a:r>
            <a:r>
              <a:rPr lang="en-US" altLang="en-US" sz="3200" dirty="0" smtClean="0">
                <a:solidFill>
                  <a:srgbClr val="FF0000"/>
                </a:solidFill>
              </a:rPr>
              <a:t>.</a:t>
            </a:r>
          </a:p>
        </p:txBody>
      </p:sp>
      <p:pic>
        <p:nvPicPr>
          <p:cNvPr id="134148" name="Picture 4" descr="hummingbi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6757" y="3931950"/>
            <a:ext cx="4086225" cy="267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9" name="Rectangle 2"/>
          <p:cNvSpPr txBox="1">
            <a:spLocks noChangeArrowheads="1"/>
          </p:cNvSpPr>
          <p:nvPr/>
        </p:nvSpPr>
        <p:spPr bwMode="auto">
          <a:xfrm>
            <a:off x="-1143000" y="1093591"/>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panose="020B0604020202020204" pitchFamily="34" charset="0"/>
                <a:ea typeface="MS PGothic" panose="020B0600070205080204" pitchFamily="34" charset="-128"/>
              </a:defRPr>
            </a:lvl1pPr>
            <a:lvl2pPr marL="742950" indent="-285750" eaLnBrk="0" hangingPunct="0">
              <a:defRPr sz="2400" b="1">
                <a:solidFill>
                  <a:schemeClr val="tx1"/>
                </a:solidFill>
                <a:latin typeface="Arial" panose="020B0604020202020204" pitchFamily="34" charset="0"/>
                <a:ea typeface="MS PGothic" panose="020B0600070205080204" pitchFamily="34" charset="-128"/>
              </a:defRPr>
            </a:lvl2pPr>
            <a:lvl3pPr marL="1143000" indent="-228600" eaLnBrk="0" hangingPunct="0">
              <a:defRPr sz="2400" b="1">
                <a:solidFill>
                  <a:schemeClr val="tx1"/>
                </a:solidFill>
                <a:latin typeface="Arial" panose="020B0604020202020204" pitchFamily="34" charset="0"/>
                <a:ea typeface="MS PGothic" panose="020B0600070205080204" pitchFamily="34" charset="-128"/>
              </a:defRPr>
            </a:lvl3pPr>
            <a:lvl4pPr marL="1600200" indent="-228600" eaLnBrk="0" hangingPunct="0">
              <a:defRPr sz="2400" b="1">
                <a:solidFill>
                  <a:schemeClr val="tx1"/>
                </a:solidFill>
                <a:latin typeface="Arial" panose="020B0604020202020204" pitchFamily="34" charset="0"/>
                <a:ea typeface="MS PGothic" panose="020B0600070205080204" pitchFamily="34" charset="-128"/>
              </a:defRPr>
            </a:lvl4pPr>
            <a:lvl5pPr marL="2057400" indent="-228600" eaLnBrk="0" hangingPunct="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4800" dirty="0">
                <a:solidFill>
                  <a:srgbClr val="006400"/>
                </a:solidFill>
              </a:rPr>
              <a:t>Symbiosis</a:t>
            </a:r>
            <a:endParaRPr lang="en-US" altLang="en-US" sz="1800" dirty="0">
              <a:solidFill>
                <a:srgbClr val="006400"/>
              </a:solidFill>
            </a:endParaRPr>
          </a:p>
        </p:txBody>
      </p:sp>
    </p:spTree>
    <p:extLst>
      <p:ext uri="{BB962C8B-B14F-4D97-AF65-F5344CB8AC3E}">
        <p14:creationId xmlns:p14="http://schemas.microsoft.com/office/powerpoint/2010/main" val="23238964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p:cNvSpPr>
            <a:spLocks noGrp="1" noChangeArrowheads="1"/>
          </p:cNvSpPr>
          <p:nvPr>
            <p:ph type="title"/>
          </p:nvPr>
        </p:nvSpPr>
        <p:spPr>
          <a:xfrm>
            <a:off x="0" y="422275"/>
            <a:ext cx="9144000" cy="762000"/>
          </a:xfrm>
        </p:spPr>
        <p:txBody>
          <a:bodyPr>
            <a:normAutofit fontScale="90000"/>
          </a:bodyPr>
          <a:lstStyle/>
          <a:p>
            <a:pPr algn="ctr" eaLnBrk="1" hangingPunct="1"/>
            <a:r>
              <a:rPr lang="en-US" altLang="en-US" sz="4800" smtClean="0">
                <a:solidFill>
                  <a:srgbClr val="006400"/>
                </a:solidFill>
              </a:rPr>
              <a:t>Mutualism</a:t>
            </a:r>
            <a:endParaRPr lang="en-US" altLang="en-US" smtClean="0">
              <a:solidFill>
                <a:srgbClr val="006400"/>
              </a:solidFill>
            </a:endParaRPr>
          </a:p>
        </p:txBody>
      </p:sp>
      <p:sp>
        <p:nvSpPr>
          <p:cNvPr id="136194" name="Rectangle 3"/>
          <p:cNvSpPr>
            <a:spLocks noGrp="1" noChangeArrowheads="1"/>
          </p:cNvSpPr>
          <p:nvPr>
            <p:ph type="body" idx="1"/>
          </p:nvPr>
        </p:nvSpPr>
        <p:spPr>
          <a:xfrm>
            <a:off x="555625" y="1371600"/>
            <a:ext cx="8029575" cy="1828800"/>
          </a:xfrm>
        </p:spPr>
        <p:txBody>
          <a:bodyPr/>
          <a:lstStyle/>
          <a:p>
            <a:pPr marL="0" indent="0" eaLnBrk="1" hangingPunct="1"/>
            <a:r>
              <a:rPr lang="en-US" altLang="en-US" sz="3600" dirty="0" smtClean="0">
                <a:solidFill>
                  <a:schemeClr val="tx1"/>
                </a:solidFill>
              </a:rPr>
              <a:t>Helpful to </a:t>
            </a:r>
            <a:r>
              <a:rPr lang="en-US" altLang="en-US" sz="3600" u="sng" dirty="0" smtClean="0">
                <a:solidFill>
                  <a:schemeClr val="tx1"/>
                </a:solidFill>
              </a:rPr>
              <a:t>BOTH species</a:t>
            </a:r>
          </a:p>
          <a:p>
            <a:pPr marL="0" indent="0" eaLnBrk="1" hangingPunct="1"/>
            <a:r>
              <a:rPr lang="en-US" altLang="en-US" sz="3600" dirty="0" smtClean="0">
                <a:solidFill>
                  <a:schemeClr val="tx1"/>
                </a:solidFill>
              </a:rPr>
              <a:t>Ex: bees and flowers</a:t>
            </a:r>
          </a:p>
        </p:txBody>
      </p:sp>
      <p:pic>
        <p:nvPicPr>
          <p:cNvPr id="136200" name="Picture 8" descr="Image result for example of mutualism in anima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1382" y="3435045"/>
            <a:ext cx="3583565" cy="2818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1163939"/>
      </p:ext>
    </p:extLst>
  </p:cSld>
  <p:clrMapOvr>
    <a:masterClrMapping/>
  </p:clrMapOvr>
  <p:transition>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3"/>
          <p:cNvSpPr>
            <a:spLocks noGrp="1" noChangeArrowheads="1"/>
          </p:cNvSpPr>
          <p:nvPr>
            <p:ph type="body" idx="1"/>
          </p:nvPr>
        </p:nvSpPr>
        <p:spPr>
          <a:xfrm>
            <a:off x="541338" y="1377950"/>
            <a:ext cx="8991600" cy="2895600"/>
          </a:xfrm>
        </p:spPr>
        <p:txBody>
          <a:bodyPr/>
          <a:lstStyle/>
          <a:p>
            <a:pPr marL="0" indent="0" eaLnBrk="1" hangingPunct="1">
              <a:spcAft>
                <a:spcPts val="600"/>
              </a:spcAft>
              <a:buFontTx/>
              <a:buChar char="•"/>
            </a:pPr>
            <a:r>
              <a:rPr lang="en-US" altLang="en-US" sz="4000" i="1" dirty="0" smtClean="0">
                <a:solidFill>
                  <a:schemeClr val="tx1"/>
                </a:solidFill>
              </a:rPr>
              <a:t>One member is helped, the other neither benefits or is harmed</a:t>
            </a:r>
          </a:p>
          <a:p>
            <a:pPr marL="0" indent="0" eaLnBrk="1" hangingPunct="1">
              <a:buFontTx/>
              <a:buChar char="•"/>
            </a:pPr>
            <a:endParaRPr lang="en-US" altLang="en-US" sz="4000" dirty="0" smtClean="0">
              <a:solidFill>
                <a:schemeClr val="tx1"/>
              </a:solidFill>
            </a:endParaRPr>
          </a:p>
        </p:txBody>
      </p:sp>
      <p:sp>
        <p:nvSpPr>
          <p:cNvPr id="137219" name="Title 5"/>
          <p:cNvSpPr>
            <a:spLocks noGrp="1"/>
          </p:cNvSpPr>
          <p:nvPr>
            <p:ph type="title"/>
          </p:nvPr>
        </p:nvSpPr>
        <p:spPr/>
        <p:txBody>
          <a:bodyPr/>
          <a:lstStyle/>
          <a:p>
            <a:pPr eaLnBrk="1" hangingPunct="1"/>
            <a:endParaRPr lang="en-US" altLang="en-US" smtClean="0"/>
          </a:p>
        </p:txBody>
      </p:sp>
      <p:sp>
        <p:nvSpPr>
          <p:cNvPr id="137220" name="Rectangle 2"/>
          <p:cNvSpPr txBox="1">
            <a:spLocks noChangeArrowheads="1"/>
          </p:cNvSpPr>
          <p:nvPr/>
        </p:nvSpPr>
        <p:spPr bwMode="auto">
          <a:xfrm>
            <a:off x="0" y="422275"/>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panose="020B0604020202020204" pitchFamily="34" charset="0"/>
                <a:ea typeface="MS PGothic" panose="020B0600070205080204" pitchFamily="34" charset="-128"/>
              </a:defRPr>
            </a:lvl1pPr>
            <a:lvl2pPr marL="742950" indent="-285750" eaLnBrk="0" hangingPunct="0">
              <a:defRPr sz="2400" b="1">
                <a:solidFill>
                  <a:schemeClr val="tx1"/>
                </a:solidFill>
                <a:latin typeface="Arial" panose="020B0604020202020204" pitchFamily="34" charset="0"/>
                <a:ea typeface="MS PGothic" panose="020B0600070205080204" pitchFamily="34" charset="-128"/>
              </a:defRPr>
            </a:lvl2pPr>
            <a:lvl3pPr marL="1143000" indent="-228600" eaLnBrk="0" hangingPunct="0">
              <a:defRPr sz="2400" b="1">
                <a:solidFill>
                  <a:schemeClr val="tx1"/>
                </a:solidFill>
                <a:latin typeface="Arial" panose="020B0604020202020204" pitchFamily="34" charset="0"/>
                <a:ea typeface="MS PGothic" panose="020B0600070205080204" pitchFamily="34" charset="-128"/>
              </a:defRPr>
            </a:lvl3pPr>
            <a:lvl4pPr marL="1600200" indent="-228600" eaLnBrk="0" hangingPunct="0">
              <a:defRPr sz="2400" b="1">
                <a:solidFill>
                  <a:schemeClr val="tx1"/>
                </a:solidFill>
                <a:latin typeface="Arial" panose="020B0604020202020204" pitchFamily="34" charset="0"/>
                <a:ea typeface="MS PGothic" panose="020B0600070205080204" pitchFamily="34" charset="-128"/>
              </a:defRPr>
            </a:lvl4pPr>
            <a:lvl5pPr marL="2057400" indent="-228600" eaLnBrk="0" hangingPunct="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4800">
                <a:solidFill>
                  <a:srgbClr val="006400"/>
                </a:solidFill>
              </a:rPr>
              <a:t>Commensalism</a:t>
            </a:r>
            <a:endParaRPr lang="en-US" altLang="en-US" sz="1800">
              <a:solidFill>
                <a:srgbClr val="006400"/>
              </a:solidFill>
            </a:endParaRPr>
          </a:p>
        </p:txBody>
      </p:sp>
      <p:pic>
        <p:nvPicPr>
          <p:cNvPr id="137221" name="Picture 5" descr="C:\My Documents\GRAPHICS\oceanic whitetip.jpg"/>
          <p:cNvPicPr>
            <a:picLocks noChangeAspect="1" noChangeArrowheads="1"/>
          </p:cNvPicPr>
          <p:nvPr/>
        </p:nvPicPr>
        <p:blipFill>
          <a:blip r:embed="rId2">
            <a:lum contrast="6000"/>
            <a:extLst>
              <a:ext uri="{28A0092B-C50C-407E-A947-70E740481C1C}">
                <a14:useLocalDpi xmlns:a14="http://schemas.microsoft.com/office/drawing/2010/main" val="0"/>
              </a:ext>
            </a:extLst>
          </a:blip>
          <a:srcRect/>
          <a:stretch>
            <a:fillRect/>
          </a:stretch>
        </p:blipFill>
        <p:spPr bwMode="auto">
          <a:xfrm>
            <a:off x="3505200" y="3200400"/>
            <a:ext cx="5054600" cy="351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440015"/>
      </p:ext>
    </p:extLst>
  </p:cSld>
  <p:clrMapOvr>
    <a:masterClrMapping/>
  </p:clrMapOvr>
  <p:transition>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3" name="Rectangle 3"/>
          <p:cNvSpPr>
            <a:spLocks noGrp="1" noChangeArrowheads="1"/>
          </p:cNvSpPr>
          <p:nvPr>
            <p:ph type="body" idx="1"/>
          </p:nvPr>
        </p:nvSpPr>
        <p:spPr>
          <a:xfrm>
            <a:off x="541338" y="1377950"/>
            <a:ext cx="8285162" cy="2046288"/>
          </a:xfrm>
        </p:spPr>
        <p:txBody>
          <a:bodyPr/>
          <a:lstStyle/>
          <a:p>
            <a:pPr marL="0" indent="0" eaLnBrk="1" hangingPunct="1">
              <a:lnSpc>
                <a:spcPct val="80000"/>
              </a:lnSpc>
              <a:buFontTx/>
              <a:buChar char="•"/>
            </a:pPr>
            <a:r>
              <a:rPr lang="en-US" altLang="en-US" sz="4000" dirty="0" smtClean="0">
                <a:solidFill>
                  <a:srgbClr val="FF0000"/>
                </a:solidFill>
              </a:rPr>
              <a:t>+</a:t>
            </a:r>
            <a:r>
              <a:rPr lang="en-US" altLang="en-US" sz="4000" dirty="0" smtClean="0">
                <a:solidFill>
                  <a:srgbClr val="000000"/>
                </a:solidFill>
              </a:rPr>
              <a:t> and</a:t>
            </a:r>
            <a:r>
              <a:rPr lang="en-US" altLang="en-US" sz="4000" dirty="0" smtClean="0">
                <a:solidFill>
                  <a:srgbClr val="FF0000"/>
                </a:solidFill>
              </a:rPr>
              <a:t> </a:t>
            </a:r>
            <a:r>
              <a:rPr lang="en-US" altLang="en-US" sz="4000" dirty="0" smtClean="0">
                <a:solidFill>
                  <a:srgbClr val="FF0000"/>
                </a:solidFill>
                <a:effectLst>
                  <a:outerShdw blurRad="38100" dist="38100" dir="2700000" algn="tl">
                    <a:srgbClr val="C0C0C0"/>
                  </a:outerShdw>
                </a:effectLst>
              </a:rPr>
              <a:t>– </a:t>
            </a:r>
            <a:r>
              <a:rPr lang="en-US" altLang="en-US" sz="4000" dirty="0" smtClean="0">
                <a:solidFill>
                  <a:srgbClr val="000000"/>
                </a:solidFill>
              </a:rPr>
              <a:t>relationship</a:t>
            </a:r>
          </a:p>
          <a:p>
            <a:pPr marL="0" indent="0" eaLnBrk="1" hangingPunct="1">
              <a:lnSpc>
                <a:spcPct val="80000"/>
              </a:lnSpc>
              <a:buFontTx/>
              <a:buChar char="•"/>
            </a:pPr>
            <a:r>
              <a:rPr lang="en-US" altLang="en-US" sz="4000" dirty="0" smtClean="0">
                <a:solidFill>
                  <a:srgbClr val="000000"/>
                </a:solidFill>
              </a:rPr>
              <a:t>Parasite benefits, host loses</a:t>
            </a:r>
          </a:p>
          <a:p>
            <a:pPr marL="0" indent="0" eaLnBrk="1" hangingPunct="1">
              <a:lnSpc>
                <a:spcPct val="80000"/>
              </a:lnSpc>
            </a:pPr>
            <a:r>
              <a:rPr lang="en-US" altLang="en-US" i="1" dirty="0" smtClean="0"/>
              <a:t>					</a:t>
            </a:r>
          </a:p>
        </p:txBody>
      </p:sp>
      <p:sp>
        <p:nvSpPr>
          <p:cNvPr id="138242" name="Title 3"/>
          <p:cNvSpPr>
            <a:spLocks noGrp="1"/>
          </p:cNvSpPr>
          <p:nvPr>
            <p:ph type="title"/>
          </p:nvPr>
        </p:nvSpPr>
        <p:spPr/>
        <p:txBody>
          <a:bodyPr/>
          <a:lstStyle/>
          <a:p>
            <a:pPr eaLnBrk="1" hangingPunct="1"/>
            <a:endParaRPr lang="en-US" altLang="en-US" smtClean="0"/>
          </a:p>
        </p:txBody>
      </p:sp>
      <p:sp>
        <p:nvSpPr>
          <p:cNvPr id="138243" name="Rectangle 2"/>
          <p:cNvSpPr txBox="1">
            <a:spLocks noChangeArrowheads="1"/>
          </p:cNvSpPr>
          <p:nvPr/>
        </p:nvSpPr>
        <p:spPr bwMode="auto">
          <a:xfrm>
            <a:off x="0" y="422275"/>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panose="020B0604020202020204" pitchFamily="34" charset="0"/>
                <a:ea typeface="MS PGothic" panose="020B0600070205080204" pitchFamily="34" charset="-128"/>
              </a:defRPr>
            </a:lvl1pPr>
            <a:lvl2pPr marL="742950" indent="-285750" eaLnBrk="0" hangingPunct="0">
              <a:defRPr sz="2400" b="1">
                <a:solidFill>
                  <a:schemeClr val="tx1"/>
                </a:solidFill>
                <a:latin typeface="Arial" panose="020B0604020202020204" pitchFamily="34" charset="0"/>
                <a:ea typeface="MS PGothic" panose="020B0600070205080204" pitchFamily="34" charset="-128"/>
              </a:defRPr>
            </a:lvl2pPr>
            <a:lvl3pPr marL="1143000" indent="-228600" eaLnBrk="0" hangingPunct="0">
              <a:defRPr sz="2400" b="1">
                <a:solidFill>
                  <a:schemeClr val="tx1"/>
                </a:solidFill>
                <a:latin typeface="Arial" panose="020B0604020202020204" pitchFamily="34" charset="0"/>
                <a:ea typeface="MS PGothic" panose="020B0600070205080204" pitchFamily="34" charset="-128"/>
              </a:defRPr>
            </a:lvl3pPr>
            <a:lvl4pPr marL="1600200" indent="-228600" eaLnBrk="0" hangingPunct="0">
              <a:defRPr sz="2400" b="1">
                <a:solidFill>
                  <a:schemeClr val="tx1"/>
                </a:solidFill>
                <a:latin typeface="Arial" panose="020B0604020202020204" pitchFamily="34" charset="0"/>
                <a:ea typeface="MS PGothic" panose="020B0600070205080204" pitchFamily="34" charset="-128"/>
              </a:defRPr>
            </a:lvl4pPr>
            <a:lvl5pPr marL="2057400" indent="-228600" eaLnBrk="0" hangingPunct="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4800">
                <a:solidFill>
                  <a:srgbClr val="006400"/>
                </a:solidFill>
              </a:rPr>
              <a:t>Parasitism</a:t>
            </a:r>
            <a:endParaRPr lang="en-US" altLang="en-US" sz="1800">
              <a:solidFill>
                <a:srgbClr val="006400"/>
              </a:solidFill>
            </a:endParaRPr>
          </a:p>
        </p:txBody>
      </p:sp>
      <p:pic>
        <p:nvPicPr>
          <p:cNvPr id="138246" name="Picture 6" descr="Image result for deer ti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4759" y="3277609"/>
            <a:ext cx="3991088" cy="2659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5574931"/>
      </p:ext>
    </p:extLst>
  </p:cSld>
  <p:clrMapOvr>
    <a:masterClrMapping/>
  </p:clrMapOvr>
  <p:transition>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panose="020B0604020202020204" pitchFamily="34" charset="0"/>
                <a:ea typeface="MS PGothic" panose="020B0600070205080204" pitchFamily="34" charset="-128"/>
              </a:defRPr>
            </a:lvl1pPr>
            <a:lvl2pPr marL="742950" indent="-285750" eaLnBrk="0" hangingPunct="0">
              <a:defRPr sz="2400" b="1">
                <a:solidFill>
                  <a:schemeClr val="tx1"/>
                </a:solidFill>
                <a:latin typeface="Arial" panose="020B0604020202020204" pitchFamily="34" charset="0"/>
                <a:ea typeface="MS PGothic" panose="020B0600070205080204" pitchFamily="34" charset="-128"/>
              </a:defRPr>
            </a:lvl2pPr>
            <a:lvl3pPr marL="1143000" indent="-228600" eaLnBrk="0" hangingPunct="0">
              <a:defRPr sz="2400" b="1">
                <a:solidFill>
                  <a:schemeClr val="tx1"/>
                </a:solidFill>
                <a:latin typeface="Arial" panose="020B0604020202020204" pitchFamily="34" charset="0"/>
                <a:ea typeface="MS PGothic" panose="020B0600070205080204" pitchFamily="34" charset="-128"/>
              </a:defRPr>
            </a:lvl3pPr>
            <a:lvl4pPr marL="1600200" indent="-228600" eaLnBrk="0" hangingPunct="0">
              <a:defRPr sz="2400" b="1">
                <a:solidFill>
                  <a:schemeClr val="tx1"/>
                </a:solidFill>
                <a:latin typeface="Arial" panose="020B0604020202020204" pitchFamily="34" charset="0"/>
                <a:ea typeface="MS PGothic" panose="020B0600070205080204" pitchFamily="34" charset="-128"/>
              </a:defRPr>
            </a:lvl4pPr>
            <a:lvl5pPr marL="2057400" indent="-228600" eaLnBrk="0" hangingPunct="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r>
              <a:rPr lang="en-US" altLang="en-US" sz="800" b="0">
                <a:solidFill>
                  <a:schemeClr val="bg2"/>
                </a:solidFill>
              </a:rPr>
              <a:t>Copyright Pearson Prentice Hall</a:t>
            </a:r>
          </a:p>
        </p:txBody>
      </p:sp>
      <p:sp>
        <p:nvSpPr>
          <p:cNvPr id="111618" name="Rectangle 8"/>
          <p:cNvSpPr>
            <a:spLocks noGrp="1" noChangeArrowheads="1"/>
          </p:cNvSpPr>
          <p:nvPr>
            <p:ph type="title"/>
          </p:nvPr>
        </p:nvSpPr>
        <p:spPr>
          <a:xfrm>
            <a:off x="982133" y="457201"/>
            <a:ext cx="7704667" cy="533399"/>
          </a:xfrm>
        </p:spPr>
        <p:txBody>
          <a:bodyPr>
            <a:normAutofit fontScale="90000"/>
          </a:bodyPr>
          <a:lstStyle/>
          <a:p>
            <a:pPr eaLnBrk="1" hangingPunct="1"/>
            <a:r>
              <a:rPr lang="en-US" altLang="en-US" dirty="0" smtClean="0"/>
              <a:t>Biotic and Abiotic Factors</a:t>
            </a:r>
          </a:p>
        </p:txBody>
      </p:sp>
      <p:sp>
        <p:nvSpPr>
          <p:cNvPr id="111619" name="Rectangle 9"/>
          <p:cNvSpPr>
            <a:spLocks noGrp="1" noChangeArrowheads="1"/>
          </p:cNvSpPr>
          <p:nvPr>
            <p:ph type="body" idx="1"/>
          </p:nvPr>
        </p:nvSpPr>
        <p:spPr>
          <a:xfrm>
            <a:off x="982132" y="1489060"/>
            <a:ext cx="7704667" cy="3276600"/>
          </a:xfrm>
        </p:spPr>
        <p:txBody>
          <a:bodyPr anchor="t">
            <a:normAutofit fontScale="70000" lnSpcReduction="20000"/>
          </a:bodyPr>
          <a:lstStyle/>
          <a:p>
            <a:pPr marL="914400" lvl="2" indent="0">
              <a:buNone/>
            </a:pPr>
            <a:r>
              <a:rPr lang="en-US" altLang="en-US" sz="3900" b="1" dirty="0" smtClean="0"/>
              <a:t>Ecosystems</a:t>
            </a:r>
            <a:r>
              <a:rPr lang="en-US" altLang="en-US" sz="3200" b="1" dirty="0" smtClean="0"/>
              <a:t> are influenced by a combination of biological and physical factors</a:t>
            </a:r>
            <a:r>
              <a:rPr lang="en-US" altLang="en-US" dirty="0" smtClean="0"/>
              <a:t>. </a:t>
            </a:r>
          </a:p>
          <a:p>
            <a:pPr lvl="2" eaLnBrk="1" hangingPunct="1"/>
            <a:endParaRPr lang="en-US" altLang="en-US" sz="3200" b="1" dirty="0"/>
          </a:p>
          <a:p>
            <a:pPr lvl="1"/>
            <a:r>
              <a:rPr lang="en-US" sz="2800" b="1" dirty="0"/>
              <a:t>Biotic= Living factors such as plants, other animals, microorganisms etc…</a:t>
            </a:r>
          </a:p>
          <a:p>
            <a:endParaRPr lang="en-US" sz="3200" b="1" dirty="0"/>
          </a:p>
          <a:p>
            <a:pPr lvl="1"/>
            <a:r>
              <a:rPr lang="en-US" sz="2800" b="1" dirty="0"/>
              <a:t>Abiotic= non living factors, physical characteristics of the ecosystem (mountains, rocks, rivers, natural disasters, weather patterns</a:t>
            </a:r>
            <a:endParaRPr lang="en-US" altLang="en-US" sz="2800" b="1" dirty="0"/>
          </a:p>
        </p:txBody>
      </p:sp>
      <p:pic>
        <p:nvPicPr>
          <p:cNvPr id="111620" name="Picture 10" descr="ch04-opener"/>
          <p:cNvPicPr>
            <a:picLocks noChangeAspect="1" noChangeArrowheads="1"/>
          </p:cNvPicPr>
          <p:nvPr/>
        </p:nvPicPr>
        <p:blipFill>
          <a:blip r:embed="rId3">
            <a:extLst>
              <a:ext uri="{28A0092B-C50C-407E-A947-70E740481C1C}">
                <a14:useLocalDpi xmlns:a14="http://schemas.microsoft.com/office/drawing/2010/main" val="0"/>
              </a:ext>
            </a:extLst>
          </a:blip>
          <a:srcRect t="1694" b="17361"/>
          <a:stretch>
            <a:fillRect/>
          </a:stretch>
        </p:blipFill>
        <p:spPr bwMode="auto">
          <a:xfrm>
            <a:off x="6324600" y="4559960"/>
            <a:ext cx="2481694" cy="2129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06431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7778" name="Rectangle 2"/>
          <p:cNvSpPr>
            <a:spLocks noGrp="1" noChangeArrowheads="1"/>
          </p:cNvSpPr>
          <p:nvPr>
            <p:ph type="title"/>
          </p:nvPr>
        </p:nvSpPr>
        <p:spPr>
          <a:xfrm>
            <a:off x="838200" y="0"/>
            <a:ext cx="7770813" cy="609600"/>
          </a:xfrm>
        </p:spPr>
        <p:txBody>
          <a:bodyPr>
            <a:normAutofit fontScale="90000"/>
          </a:bodyPr>
          <a:lstStyle/>
          <a:p>
            <a:r>
              <a:rPr lang="en-US" altLang="en-US" smtClean="0"/>
              <a:t>Levels of Organization</a:t>
            </a:r>
          </a:p>
        </p:txBody>
      </p:sp>
      <p:pic>
        <p:nvPicPr>
          <p:cNvPr id="7170" name="Picture 5" descr="Untitled-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364" y="609600"/>
            <a:ext cx="82804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7"/>
          <p:cNvSpPr>
            <a:spLocks noChangeArrowheads="1"/>
          </p:cNvSpPr>
          <p:nvPr/>
        </p:nvSpPr>
        <p:spPr bwMode="auto">
          <a:xfrm>
            <a:off x="5267325" y="3062288"/>
            <a:ext cx="1898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en-US" b="1"/>
              <a:t>Ecosystem</a:t>
            </a:r>
          </a:p>
        </p:txBody>
      </p:sp>
      <p:sp>
        <p:nvSpPr>
          <p:cNvPr id="7172" name="Rectangle 8"/>
          <p:cNvSpPr>
            <a:spLocks noChangeArrowheads="1"/>
          </p:cNvSpPr>
          <p:nvPr/>
        </p:nvSpPr>
        <p:spPr bwMode="auto">
          <a:xfrm>
            <a:off x="3867150" y="4114800"/>
            <a:ext cx="1898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en-US" b="1"/>
              <a:t>Community</a:t>
            </a:r>
          </a:p>
        </p:txBody>
      </p:sp>
      <p:sp>
        <p:nvSpPr>
          <p:cNvPr id="7173" name="Rectangle 9"/>
          <p:cNvSpPr>
            <a:spLocks noChangeArrowheads="1"/>
          </p:cNvSpPr>
          <p:nvPr/>
        </p:nvSpPr>
        <p:spPr bwMode="auto">
          <a:xfrm>
            <a:off x="3057525" y="5241925"/>
            <a:ext cx="1898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en-US" b="1"/>
              <a:t>Population</a:t>
            </a:r>
          </a:p>
        </p:txBody>
      </p:sp>
      <p:sp>
        <p:nvSpPr>
          <p:cNvPr id="7174" name="Rectangle 10"/>
          <p:cNvSpPr>
            <a:spLocks noChangeArrowheads="1"/>
          </p:cNvSpPr>
          <p:nvPr/>
        </p:nvSpPr>
        <p:spPr bwMode="auto">
          <a:xfrm>
            <a:off x="1989138" y="5711825"/>
            <a:ext cx="1898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en-US" b="1"/>
              <a:t>Individual</a:t>
            </a:r>
          </a:p>
        </p:txBody>
      </p:sp>
      <p:sp>
        <p:nvSpPr>
          <p:cNvPr id="7175" name="Rectangle 11"/>
          <p:cNvSpPr>
            <a:spLocks noChangeArrowheads="1"/>
          </p:cNvSpPr>
          <p:nvPr/>
        </p:nvSpPr>
        <p:spPr bwMode="auto">
          <a:xfrm>
            <a:off x="6057900" y="1938338"/>
            <a:ext cx="1898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en-US" b="1">
                <a:solidFill>
                  <a:schemeClr val="bg1"/>
                </a:solidFill>
              </a:rPr>
              <a:t>Biome</a:t>
            </a:r>
          </a:p>
        </p:txBody>
      </p:sp>
      <p:sp>
        <p:nvSpPr>
          <p:cNvPr id="7176" name="Rectangle 12"/>
          <p:cNvSpPr>
            <a:spLocks noChangeArrowheads="1"/>
          </p:cNvSpPr>
          <p:nvPr/>
        </p:nvSpPr>
        <p:spPr bwMode="auto">
          <a:xfrm>
            <a:off x="7245350" y="660400"/>
            <a:ext cx="1898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en-US" b="1"/>
              <a:t>Biosphere</a:t>
            </a:r>
          </a:p>
        </p:txBody>
      </p:sp>
      <p:sp>
        <p:nvSpPr>
          <p:cNvPr id="10" name="TextBox 9"/>
          <p:cNvSpPr txBox="1">
            <a:spLocks noChangeArrowheads="1"/>
          </p:cNvSpPr>
          <p:nvPr/>
        </p:nvSpPr>
        <p:spPr bwMode="auto">
          <a:xfrm>
            <a:off x="5014370" y="5297785"/>
            <a:ext cx="1893467" cy="461665"/>
          </a:xfrm>
          <a:prstGeom prst="rect">
            <a:avLst/>
          </a:prstGeom>
          <a:solidFill>
            <a:srgbClr val="EFEFFF">
              <a:alpha val="5215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b="1" dirty="0" smtClean="0">
                <a:solidFill>
                  <a:srgbClr val="800000"/>
                </a:solidFill>
              </a:rPr>
              <a:t> Lemonade </a:t>
            </a:r>
            <a:endParaRPr lang="en-US" altLang="en-US" b="1" dirty="0">
              <a:solidFill>
                <a:srgbClr val="800000"/>
              </a:solidFill>
            </a:endParaRPr>
          </a:p>
        </p:txBody>
      </p:sp>
      <p:sp>
        <p:nvSpPr>
          <p:cNvPr id="11" name="TextBox 10"/>
          <p:cNvSpPr txBox="1">
            <a:spLocks noChangeArrowheads="1"/>
          </p:cNvSpPr>
          <p:nvPr/>
        </p:nvSpPr>
        <p:spPr bwMode="auto">
          <a:xfrm>
            <a:off x="3657600" y="6019800"/>
            <a:ext cx="4572000" cy="461963"/>
          </a:xfrm>
          <a:prstGeom prst="rect">
            <a:avLst/>
          </a:prstGeom>
          <a:solidFill>
            <a:srgbClr val="EFEFFF">
              <a:alpha val="6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b="1" dirty="0" smtClean="0">
                <a:solidFill>
                  <a:srgbClr val="800000"/>
                </a:solidFill>
              </a:rPr>
              <a:t>Formation</a:t>
            </a:r>
            <a:endParaRPr lang="en-US" altLang="en-US" b="1" dirty="0">
              <a:solidFill>
                <a:srgbClr val="800000"/>
              </a:solidFill>
            </a:endParaRPr>
          </a:p>
        </p:txBody>
      </p:sp>
      <p:sp>
        <p:nvSpPr>
          <p:cNvPr id="12" name="TextBox 11"/>
          <p:cNvSpPr txBox="1">
            <a:spLocks noChangeArrowheads="1"/>
          </p:cNvSpPr>
          <p:nvPr/>
        </p:nvSpPr>
        <p:spPr bwMode="auto">
          <a:xfrm>
            <a:off x="6139166" y="4019848"/>
            <a:ext cx="1468672" cy="461665"/>
          </a:xfrm>
          <a:prstGeom prst="rect">
            <a:avLst/>
          </a:prstGeom>
          <a:solidFill>
            <a:srgbClr val="EFEFFF">
              <a:alpha val="5215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b="1" dirty="0" err="1" smtClean="0">
                <a:solidFill>
                  <a:srgbClr val="800000"/>
                </a:solidFill>
              </a:rPr>
              <a:t>Beyonce</a:t>
            </a:r>
            <a:endParaRPr lang="en-US" altLang="en-US" b="1" dirty="0">
              <a:solidFill>
                <a:srgbClr val="800000"/>
              </a:solidFill>
            </a:endParaRPr>
          </a:p>
        </p:txBody>
      </p:sp>
      <p:sp>
        <p:nvSpPr>
          <p:cNvPr id="13" name="TextBox 12"/>
          <p:cNvSpPr txBox="1">
            <a:spLocks noChangeArrowheads="1"/>
          </p:cNvSpPr>
          <p:nvPr/>
        </p:nvSpPr>
        <p:spPr bwMode="auto">
          <a:xfrm>
            <a:off x="1776882" y="3073259"/>
            <a:ext cx="3276600" cy="461963"/>
          </a:xfrm>
          <a:prstGeom prst="rect">
            <a:avLst/>
          </a:prstGeom>
          <a:solidFill>
            <a:srgbClr val="EFEFFF">
              <a:alpha val="5098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b="1" dirty="0" smtClean="0">
                <a:solidFill>
                  <a:srgbClr val="800000"/>
                </a:solidFill>
              </a:rPr>
              <a:t>Pop Music</a:t>
            </a:r>
            <a:endParaRPr lang="en-US" altLang="en-US" b="1" dirty="0">
              <a:solidFill>
                <a:srgbClr val="800000"/>
              </a:solidFill>
            </a:endParaRPr>
          </a:p>
        </p:txBody>
      </p:sp>
      <p:sp>
        <p:nvSpPr>
          <p:cNvPr id="14" name="TextBox 13"/>
          <p:cNvSpPr txBox="1">
            <a:spLocks noChangeArrowheads="1"/>
          </p:cNvSpPr>
          <p:nvPr/>
        </p:nvSpPr>
        <p:spPr bwMode="auto">
          <a:xfrm>
            <a:off x="1411864" y="1890713"/>
            <a:ext cx="1226618" cy="461665"/>
          </a:xfrm>
          <a:prstGeom prst="rect">
            <a:avLst/>
          </a:prstGeom>
          <a:solidFill>
            <a:srgbClr val="EFEFFF">
              <a:alpha val="5215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b="1" dirty="0" smtClean="0">
                <a:solidFill>
                  <a:srgbClr val="800000"/>
                </a:solidFill>
              </a:rPr>
              <a:t>Spotify</a:t>
            </a:r>
            <a:endParaRPr lang="en-US" altLang="en-US" b="1" dirty="0">
              <a:solidFill>
                <a:srgbClr val="800000"/>
              </a:solidFill>
            </a:endParaRPr>
          </a:p>
        </p:txBody>
      </p:sp>
      <p:sp>
        <p:nvSpPr>
          <p:cNvPr id="15" name="TextBox 14"/>
          <p:cNvSpPr txBox="1">
            <a:spLocks noChangeArrowheads="1"/>
          </p:cNvSpPr>
          <p:nvPr/>
        </p:nvSpPr>
        <p:spPr bwMode="auto">
          <a:xfrm>
            <a:off x="2442801" y="660400"/>
            <a:ext cx="1944763" cy="461665"/>
          </a:xfrm>
          <a:prstGeom prst="rect">
            <a:avLst/>
          </a:prstGeom>
          <a:solidFill>
            <a:srgbClr val="EFEFFF">
              <a:alpha val="5215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b="1" dirty="0" smtClean="0">
                <a:solidFill>
                  <a:srgbClr val="800000"/>
                </a:solidFill>
              </a:rPr>
              <a:t>The Internet</a:t>
            </a:r>
            <a:endParaRPr lang="en-US" altLang="en-US" b="1" dirty="0">
              <a:solidFill>
                <a:srgbClr val="8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accel="50000" decel="5000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accel="50000" decel="5000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1+#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accel="50000" decel="5000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1+#ppt_w/2"/>
                                          </p:val>
                                        </p:tav>
                                        <p:tav tm="100000">
                                          <p:val>
                                            <p:strVal val="#ppt_x"/>
                                          </p:val>
                                        </p:tav>
                                      </p:tavLst>
                                    </p:anim>
                                    <p:anim calcmode="lin" valueType="num">
                                      <p:cBhvr additive="base">
                                        <p:cTn id="20"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accel="50000" decel="5000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0-#ppt_w/2"/>
                                          </p:val>
                                        </p:tav>
                                        <p:tav tm="100000">
                                          <p:val>
                                            <p:strVal val="#ppt_x"/>
                                          </p:val>
                                        </p:tav>
                                      </p:tavLst>
                                    </p:anim>
                                    <p:anim calcmode="lin" valueType="num">
                                      <p:cBhvr additive="base">
                                        <p:cTn id="26"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accel="50000" decel="5000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0-#ppt_w/2"/>
                                          </p:val>
                                        </p:tav>
                                        <p:tav tm="100000">
                                          <p:val>
                                            <p:strVal val="#ppt_x"/>
                                          </p:val>
                                        </p:tav>
                                      </p:tavLst>
                                    </p:anim>
                                    <p:anim calcmode="lin" valueType="num">
                                      <p:cBhvr additive="base">
                                        <p:cTn id="32"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accel="50000" decel="5000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0-#ppt_w/2"/>
                                          </p:val>
                                        </p:tav>
                                        <p:tav tm="100000">
                                          <p:val>
                                            <p:strVal val="#ppt_x"/>
                                          </p:val>
                                        </p:tav>
                                      </p:tavLst>
                                    </p:anim>
                                    <p:anim calcmode="lin" valueType="num">
                                      <p:cBhvr additive="base">
                                        <p:cTn id="38"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a:xfrm>
            <a:off x="0" y="0"/>
            <a:ext cx="9144000" cy="914400"/>
          </a:xfrm>
        </p:spPr>
        <p:txBody>
          <a:bodyPr/>
          <a:lstStyle/>
          <a:p>
            <a:pPr>
              <a:buClr>
                <a:schemeClr val="tx2"/>
              </a:buClr>
              <a:defRPr/>
            </a:pPr>
            <a:r>
              <a:rPr lang="en-US" sz="5400" b="1" dirty="0" smtClean="0">
                <a:solidFill>
                  <a:schemeClr val="tx1">
                    <a:lumMod val="65000"/>
                    <a:lumOff val="35000"/>
                  </a:schemeClr>
                </a:solidFill>
                <a:ea typeface="ＭＳ Ｐゴシック" charset="0"/>
                <a:cs typeface="ＭＳ Ｐゴシック" charset="0"/>
              </a:rPr>
              <a:t>Types of Organisms</a:t>
            </a:r>
            <a:endParaRPr lang="en-US" b="1" dirty="0">
              <a:solidFill>
                <a:schemeClr val="tx1">
                  <a:lumMod val="65000"/>
                  <a:lumOff val="35000"/>
                </a:schemeClr>
              </a:solidFill>
              <a:ea typeface="ＭＳ Ｐゴシック" charset="0"/>
              <a:cs typeface="ＭＳ Ｐゴシック" charset="0"/>
            </a:endParaRPr>
          </a:p>
        </p:txBody>
      </p:sp>
      <p:sp>
        <p:nvSpPr>
          <p:cNvPr id="2" name="Content Placeholder 1"/>
          <p:cNvSpPr>
            <a:spLocks noGrp="1"/>
          </p:cNvSpPr>
          <p:nvPr>
            <p:ph idx="1"/>
          </p:nvPr>
        </p:nvSpPr>
        <p:spPr/>
        <p:txBody>
          <a:bodyPr/>
          <a:lstStyle/>
          <a:p>
            <a:endParaRPr lang="en-US"/>
          </a:p>
        </p:txBody>
      </p:sp>
      <p:pic>
        <p:nvPicPr>
          <p:cNvPr id="11280" name="Picture 16" descr="Image result for producer consumer decompos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595" y="2133600"/>
            <a:ext cx="6870880" cy="386621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57200" y="1143000"/>
            <a:ext cx="2819400" cy="1569660"/>
          </a:xfrm>
          <a:prstGeom prst="rect">
            <a:avLst/>
          </a:prstGeom>
          <a:noFill/>
        </p:spPr>
        <p:txBody>
          <a:bodyPr wrap="square" rtlCol="0">
            <a:spAutoFit/>
          </a:bodyPr>
          <a:lstStyle/>
          <a:p>
            <a:r>
              <a:rPr lang="en-US" dirty="0" smtClean="0"/>
              <a:t>Producers- get energy from the sun via photosynthesis </a:t>
            </a:r>
            <a:endParaRPr lang="en-US" dirty="0"/>
          </a:p>
        </p:txBody>
      </p:sp>
      <p:sp>
        <p:nvSpPr>
          <p:cNvPr id="14" name="TextBox 13"/>
          <p:cNvSpPr txBox="1"/>
          <p:nvPr/>
        </p:nvSpPr>
        <p:spPr>
          <a:xfrm>
            <a:off x="5105400" y="958333"/>
            <a:ext cx="2819400" cy="1200329"/>
          </a:xfrm>
          <a:prstGeom prst="rect">
            <a:avLst/>
          </a:prstGeom>
          <a:noFill/>
        </p:spPr>
        <p:txBody>
          <a:bodyPr wrap="square" rtlCol="0">
            <a:spAutoFit/>
          </a:bodyPr>
          <a:lstStyle/>
          <a:p>
            <a:r>
              <a:rPr lang="en-US" dirty="0" smtClean="0"/>
              <a:t>Consumers- get energy from eating other organisms</a:t>
            </a:r>
            <a:endParaRPr lang="en-US" dirty="0"/>
          </a:p>
        </p:txBody>
      </p:sp>
      <p:sp>
        <p:nvSpPr>
          <p:cNvPr id="15" name="TextBox 14"/>
          <p:cNvSpPr txBox="1"/>
          <p:nvPr/>
        </p:nvSpPr>
        <p:spPr>
          <a:xfrm>
            <a:off x="919788" y="5559254"/>
            <a:ext cx="4419600" cy="1200329"/>
          </a:xfrm>
          <a:prstGeom prst="rect">
            <a:avLst/>
          </a:prstGeom>
          <a:noFill/>
        </p:spPr>
        <p:txBody>
          <a:bodyPr wrap="square" rtlCol="0">
            <a:spAutoFit/>
          </a:bodyPr>
          <a:lstStyle/>
          <a:p>
            <a:r>
              <a:rPr lang="en-US" dirty="0" smtClean="0"/>
              <a:t>Decomposers – return nutrients back the to soil by eating dead organisms. </a:t>
            </a:r>
            <a:endParaRPr lang="en-US" dirty="0"/>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533400" y="0"/>
            <a:ext cx="7772400" cy="990600"/>
          </a:xfrm>
        </p:spPr>
        <p:txBody>
          <a:bodyPr/>
          <a:lstStyle/>
          <a:p>
            <a:pPr>
              <a:defRPr/>
            </a:pPr>
            <a:r>
              <a:rPr lang="en-US" sz="5400" b="1">
                <a:ea typeface="ＭＳ Ｐゴシック" charset="0"/>
                <a:cs typeface="ＭＳ Ｐゴシック" charset="0"/>
              </a:rPr>
              <a:t>Phototrophs</a:t>
            </a:r>
            <a:endParaRPr lang="en-US">
              <a:ea typeface="ＭＳ Ｐゴシック" charset="0"/>
              <a:cs typeface="ＭＳ Ｐゴシック" charset="0"/>
            </a:endParaRPr>
          </a:p>
        </p:txBody>
      </p:sp>
      <p:sp>
        <p:nvSpPr>
          <p:cNvPr id="103427" name="Rectangle 3"/>
          <p:cNvSpPr>
            <a:spLocks noGrp="1" noChangeArrowheads="1"/>
          </p:cNvSpPr>
          <p:nvPr>
            <p:ph idx="1"/>
          </p:nvPr>
        </p:nvSpPr>
        <p:spPr>
          <a:xfrm>
            <a:off x="0" y="914400"/>
            <a:ext cx="9144000" cy="4114800"/>
          </a:xfrm>
        </p:spPr>
        <p:txBody>
          <a:bodyPr/>
          <a:lstStyle/>
          <a:p>
            <a:pPr>
              <a:buFontTx/>
              <a:buChar char="•"/>
              <a:defRPr/>
            </a:pPr>
            <a:r>
              <a:rPr lang="en-US" sz="4000" b="1">
                <a:solidFill>
                  <a:srgbClr val="0000FF"/>
                </a:solidFill>
                <a:effectLst>
                  <a:outerShdw blurRad="38100" dist="38100" dir="2700000" algn="tl">
                    <a:srgbClr val="000000"/>
                  </a:outerShdw>
                </a:effectLst>
                <a:ea typeface="ＭＳ Ｐゴシック" charset="0"/>
                <a:cs typeface="ＭＳ Ｐゴシック" charset="0"/>
              </a:rPr>
              <a:t>Producers</a:t>
            </a:r>
            <a:r>
              <a:rPr lang="en-US" sz="4000" b="1">
                <a:ea typeface="ＭＳ Ｐゴシック" charset="0"/>
                <a:cs typeface="ＭＳ Ｐゴシック" charset="0"/>
              </a:rPr>
              <a:t>: Use sun energy to produce sugars (</a:t>
            </a:r>
            <a:r>
              <a:rPr lang="en-US" sz="4000" b="1">
                <a:solidFill>
                  <a:srgbClr val="0000FF"/>
                </a:solidFill>
                <a:effectLst>
                  <a:outerShdw blurRad="38100" dist="38100" dir="2700000" algn="tl">
                    <a:srgbClr val="000000"/>
                  </a:outerShdw>
                </a:effectLst>
                <a:ea typeface="ＭＳ Ｐゴシック" charset="0"/>
                <a:cs typeface="ＭＳ Ｐゴシック" charset="0"/>
              </a:rPr>
              <a:t>autotrophs</a:t>
            </a:r>
            <a:r>
              <a:rPr lang="en-US" sz="4000" b="1">
                <a:ea typeface="ＭＳ Ｐゴシック" charset="0"/>
                <a:cs typeface="ＭＳ Ｐゴシック" charset="0"/>
              </a:rPr>
              <a:t>)</a:t>
            </a:r>
          </a:p>
          <a:p>
            <a:pPr>
              <a:buFontTx/>
              <a:buChar char="•"/>
              <a:defRPr/>
            </a:pPr>
            <a:r>
              <a:rPr lang="en-US" sz="4000" b="1">
                <a:ea typeface="ＭＳ Ｐゴシック" charset="0"/>
                <a:cs typeface="ＭＳ Ｐゴシック" charset="0"/>
              </a:rPr>
              <a:t>How do they do it?</a:t>
            </a:r>
            <a:endParaRPr lang="en-US" sz="4400">
              <a:ea typeface="ＭＳ Ｐゴシック" charset="0"/>
              <a:cs typeface="ＭＳ Ｐゴシック" charset="0"/>
            </a:endParaRPr>
          </a:p>
        </p:txBody>
      </p:sp>
      <p:graphicFrame>
        <p:nvGraphicFramePr>
          <p:cNvPr id="12291" name="Object 2"/>
          <p:cNvGraphicFramePr>
            <a:graphicFrameLocks noChangeAspect="1"/>
          </p:cNvGraphicFramePr>
          <p:nvPr/>
        </p:nvGraphicFramePr>
        <p:xfrm>
          <a:off x="4518025" y="3810000"/>
          <a:ext cx="4625975" cy="3048000"/>
        </p:xfrm>
        <a:graphic>
          <a:graphicData uri="http://schemas.openxmlformats.org/presentationml/2006/ole">
            <mc:AlternateContent xmlns:mc="http://schemas.openxmlformats.org/markup-compatibility/2006">
              <mc:Choice xmlns:v="urn:schemas-microsoft-com:vml" Requires="v">
                <p:oleObj spid="_x0000_s12308" name="Clip" r:id="rId3" imgW="3209828" imgH="2114715" progId="MS_ClipArt_Gallery.2">
                  <p:embed/>
                </p:oleObj>
              </mc:Choice>
              <mc:Fallback>
                <p:oleObj name="Clip" r:id="rId3" imgW="3209828" imgH="2114715" progId="MS_ClipArt_Gallery.2">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5" y="3810000"/>
                        <a:ext cx="4625975" cy="304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5" name="TextBox 4"/>
          <p:cNvSpPr txBox="1"/>
          <p:nvPr/>
        </p:nvSpPr>
        <p:spPr>
          <a:xfrm>
            <a:off x="228600" y="4191000"/>
            <a:ext cx="5486400" cy="708025"/>
          </a:xfrm>
          <a:prstGeom prst="rect">
            <a:avLst/>
          </a:prstGeom>
          <a:noFill/>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000" b="1" dirty="0">
                <a:solidFill>
                  <a:srgbClr val="008000"/>
                </a:solidFill>
                <a:effectLst>
                  <a:outerShdw blurRad="38100" dist="38100" dir="2700000" algn="tl">
                    <a:srgbClr val="000000"/>
                  </a:outerShdw>
                </a:effectLst>
              </a:rPr>
              <a:t>Photosynthesis!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533400" y="0"/>
            <a:ext cx="7772400" cy="990600"/>
          </a:xfrm>
        </p:spPr>
        <p:txBody>
          <a:bodyPr/>
          <a:lstStyle/>
          <a:p>
            <a:pPr>
              <a:defRPr/>
            </a:pPr>
            <a:r>
              <a:rPr lang="en-US" sz="5400" b="1">
                <a:ea typeface="ＭＳ Ｐゴシック" charset="0"/>
                <a:cs typeface="ＭＳ Ｐゴシック" charset="0"/>
              </a:rPr>
              <a:t>Chemotrophs</a:t>
            </a:r>
            <a:endParaRPr lang="en-US">
              <a:ea typeface="ＭＳ Ｐゴシック" charset="0"/>
              <a:cs typeface="ＭＳ Ｐゴシック" charset="0"/>
            </a:endParaRPr>
          </a:p>
        </p:txBody>
      </p:sp>
      <p:sp>
        <p:nvSpPr>
          <p:cNvPr id="111619" name="Rectangle 3"/>
          <p:cNvSpPr>
            <a:spLocks noGrp="1" noChangeArrowheads="1"/>
          </p:cNvSpPr>
          <p:nvPr>
            <p:ph idx="1"/>
          </p:nvPr>
        </p:nvSpPr>
        <p:spPr>
          <a:xfrm>
            <a:off x="0" y="914400"/>
            <a:ext cx="9144000" cy="2286000"/>
          </a:xfrm>
        </p:spPr>
        <p:txBody>
          <a:bodyPr anchor="t"/>
          <a:lstStyle/>
          <a:p>
            <a:pPr>
              <a:buFontTx/>
              <a:buChar char="•"/>
              <a:defRPr/>
            </a:pPr>
            <a:r>
              <a:rPr lang="en-US" sz="4000" b="1" dirty="0">
                <a:solidFill>
                  <a:srgbClr val="0000FF"/>
                </a:solidFill>
                <a:effectLst>
                  <a:outerShdw blurRad="38100" dist="38100" dir="2700000" algn="tl">
                    <a:srgbClr val="000000"/>
                  </a:outerShdw>
                </a:effectLst>
                <a:ea typeface="ＭＳ Ｐゴシック" charset="0"/>
                <a:cs typeface="ＭＳ Ｐゴシック" charset="0"/>
              </a:rPr>
              <a:t>Producers</a:t>
            </a:r>
            <a:r>
              <a:rPr lang="en-US" sz="4000" b="1" dirty="0">
                <a:ea typeface="ＭＳ Ｐゴシック" charset="0"/>
                <a:cs typeface="ＭＳ Ｐゴシック" charset="0"/>
              </a:rPr>
              <a:t>:  Use H</a:t>
            </a:r>
            <a:r>
              <a:rPr lang="en-US" sz="4000" b="1" baseline="-25000" dirty="0">
                <a:ea typeface="ＭＳ Ｐゴシック" charset="0"/>
                <a:cs typeface="ＭＳ Ｐゴシック" charset="0"/>
              </a:rPr>
              <a:t>2</a:t>
            </a:r>
            <a:r>
              <a:rPr lang="en-US" sz="4000" b="1" dirty="0">
                <a:ea typeface="ＭＳ Ｐゴシック" charset="0"/>
                <a:cs typeface="ＭＳ Ｐゴシック" charset="0"/>
              </a:rPr>
              <a:t>S to produce sugars (</a:t>
            </a:r>
            <a:r>
              <a:rPr lang="en-US" sz="4000" b="1" dirty="0" smtClean="0">
                <a:ea typeface="ＭＳ Ｐゴシック" charset="0"/>
                <a:cs typeface="ＭＳ Ｐゴシック" charset="0"/>
              </a:rPr>
              <a:t>chemo-synthesis</a:t>
            </a:r>
            <a:r>
              <a:rPr lang="en-US" sz="4000" b="1" dirty="0">
                <a:ea typeface="ＭＳ Ｐゴシック" charset="0"/>
                <a:cs typeface="ＭＳ Ｐゴシック" charset="0"/>
              </a:rPr>
              <a:t>)</a:t>
            </a:r>
          </a:p>
          <a:p>
            <a:pPr>
              <a:buFontTx/>
              <a:buChar char="•"/>
              <a:defRPr/>
            </a:pPr>
            <a:r>
              <a:rPr lang="en-US" sz="4000" b="1" dirty="0">
                <a:ea typeface="ＭＳ Ｐゴシック" charset="0"/>
                <a:cs typeface="ＭＳ Ｐゴシック" charset="0"/>
              </a:rPr>
              <a:t>Bacteria</a:t>
            </a:r>
            <a:endParaRPr lang="en-US" sz="4400" dirty="0">
              <a:ea typeface="ＭＳ Ｐゴシック" charset="0"/>
              <a:cs typeface="ＭＳ Ｐゴシック" charset="0"/>
            </a:endParaRPr>
          </a:p>
        </p:txBody>
      </p:sp>
      <p:pic>
        <p:nvPicPr>
          <p:cNvPr id="5" name="Picture 4" descr="chemosynthesis.jpg"/>
          <p:cNvPicPr>
            <a:picLocks noChangeAspect="1"/>
          </p:cNvPicPr>
          <p:nvPr/>
        </p:nvPicPr>
        <p:blipFill>
          <a:blip r:embed="rId2">
            <a:lum bright="-14000" contrast="26000"/>
            <a:extLst>
              <a:ext uri="{28A0092B-C50C-407E-A947-70E740481C1C}">
                <a14:useLocalDpi xmlns:a14="http://schemas.microsoft.com/office/drawing/2010/main" val="0"/>
              </a:ext>
            </a:extLst>
          </a:blip>
          <a:srcRect/>
          <a:stretch>
            <a:fillRect/>
          </a:stretch>
        </p:blipFill>
        <p:spPr bwMode="auto">
          <a:xfrm>
            <a:off x="0" y="4072659"/>
            <a:ext cx="5828478" cy="281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5" descr="C:\My Documents\GRAPHICS\Geology-Biomes\hydrothermal vent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6481" y="3048000"/>
            <a:ext cx="3597519"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533400" y="0"/>
            <a:ext cx="7772400" cy="990600"/>
          </a:xfrm>
        </p:spPr>
        <p:txBody>
          <a:bodyPr/>
          <a:lstStyle/>
          <a:p>
            <a:pPr>
              <a:defRPr/>
            </a:pPr>
            <a:r>
              <a:rPr lang="en-US" sz="5400" b="1">
                <a:ea typeface="ＭＳ Ｐゴシック" charset="0"/>
                <a:cs typeface="ＭＳ Ｐゴシック" charset="0"/>
              </a:rPr>
              <a:t>Chemotrophs</a:t>
            </a:r>
            <a:endParaRPr lang="en-US">
              <a:ea typeface="ＭＳ Ｐゴシック" charset="0"/>
              <a:cs typeface="ＭＳ Ｐゴシック" charset="0"/>
            </a:endParaRPr>
          </a:p>
        </p:txBody>
      </p:sp>
      <p:pic>
        <p:nvPicPr>
          <p:cNvPr id="17410" name="Picture 4" descr="chemosynthesis.jpg"/>
          <p:cNvPicPr>
            <a:picLocks noChangeAspect="1"/>
          </p:cNvPicPr>
          <p:nvPr/>
        </p:nvPicPr>
        <p:blipFill>
          <a:blip r:embed="rId2">
            <a:lum bright="-14000" contrast="26000"/>
            <a:extLst>
              <a:ext uri="{28A0092B-C50C-407E-A947-70E740481C1C}">
                <a14:useLocalDpi xmlns:a14="http://schemas.microsoft.com/office/drawing/2010/main" val="0"/>
              </a:ext>
            </a:extLst>
          </a:blip>
          <a:srcRect/>
          <a:stretch>
            <a:fillRect/>
          </a:stretch>
        </p:blipFill>
        <p:spPr bwMode="auto">
          <a:xfrm>
            <a:off x="0" y="2444750"/>
            <a:ext cx="9144000" cy="441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Box 6"/>
          <p:cNvSpPr txBox="1">
            <a:spLocks noChangeArrowheads="1"/>
          </p:cNvSpPr>
          <p:nvPr/>
        </p:nvSpPr>
        <p:spPr bwMode="auto">
          <a:xfrm>
            <a:off x="1247775" y="1219200"/>
            <a:ext cx="66484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buFont typeface="Arial" panose="020B0604020202020204" pitchFamily="34" charset="0"/>
              <a:buChar char="•"/>
            </a:pPr>
            <a:r>
              <a:rPr lang="en-US" altLang="en-US" sz="3600" b="1"/>
              <a:t> </a:t>
            </a:r>
            <a:r>
              <a:rPr lang="en-US" altLang="en-US" sz="4000" b="1"/>
              <a:t>Another type of producer</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685800" y="0"/>
            <a:ext cx="7772400" cy="838200"/>
          </a:xfrm>
        </p:spPr>
        <p:txBody>
          <a:bodyPr>
            <a:normAutofit fontScale="90000"/>
          </a:bodyPr>
          <a:lstStyle/>
          <a:p>
            <a:pPr>
              <a:defRPr/>
            </a:pPr>
            <a:r>
              <a:rPr lang="en-US" sz="5400" b="1">
                <a:ea typeface="ＭＳ Ｐゴシック" charset="0"/>
                <a:cs typeface="ＭＳ Ｐゴシック" charset="0"/>
              </a:rPr>
              <a:t>Heterotrophs</a:t>
            </a:r>
            <a:endParaRPr lang="en-US">
              <a:ea typeface="ＭＳ Ｐゴシック" charset="0"/>
              <a:cs typeface="ＭＳ Ｐゴシック" charset="0"/>
            </a:endParaRPr>
          </a:p>
        </p:txBody>
      </p:sp>
      <p:sp>
        <p:nvSpPr>
          <p:cNvPr id="104451" name="Rectangle 3"/>
          <p:cNvSpPr>
            <a:spLocks noGrp="1" noChangeArrowheads="1"/>
          </p:cNvSpPr>
          <p:nvPr>
            <p:ph idx="1"/>
          </p:nvPr>
        </p:nvSpPr>
        <p:spPr>
          <a:xfrm>
            <a:off x="152400" y="1143000"/>
            <a:ext cx="9144000" cy="4114800"/>
          </a:xfrm>
        </p:spPr>
        <p:txBody>
          <a:bodyPr>
            <a:normAutofit/>
          </a:bodyPr>
          <a:lstStyle/>
          <a:p>
            <a:pPr>
              <a:buFontTx/>
              <a:buChar char="•"/>
            </a:pPr>
            <a:r>
              <a:rPr lang="en-US" altLang="en-US" sz="4400" b="1" dirty="0"/>
              <a:t>Consumers: Break down stored sugars (aerobic respiration)</a:t>
            </a:r>
          </a:p>
          <a:p>
            <a:pPr algn="ctr">
              <a:buFont typeface="Monotype Sorts" pitchFamily="2" charset="2"/>
              <a:buNone/>
            </a:pPr>
            <a:r>
              <a:rPr lang="en-US" altLang="en-US" sz="2000" b="1" dirty="0"/>
              <a:t>sugar + O2 ----&gt; CO2 + H2O+Energy</a:t>
            </a:r>
          </a:p>
          <a:p>
            <a:pPr>
              <a:buFontTx/>
              <a:buChar char="•"/>
            </a:pPr>
            <a:r>
              <a:rPr lang="en-US" altLang="en-US" sz="3000" b="1" dirty="0"/>
              <a:t>Primary Consumers = Herbivores</a:t>
            </a:r>
          </a:p>
          <a:p>
            <a:pPr>
              <a:buFontTx/>
              <a:buChar char="•"/>
              <a:defRPr/>
            </a:pPr>
            <a:r>
              <a:rPr lang="en-US" sz="3000" b="1" dirty="0"/>
              <a:t>Secondary Consumers: </a:t>
            </a:r>
            <a:r>
              <a:rPr lang="en-US" sz="3000" b="1" dirty="0" smtClean="0"/>
              <a:t> Carnivores</a:t>
            </a:r>
            <a:endParaRPr lang="en-US" sz="3000" b="1" dirty="0"/>
          </a:p>
          <a:p>
            <a:pPr>
              <a:buFontTx/>
              <a:buChar char="•"/>
              <a:defRPr/>
            </a:pPr>
            <a:r>
              <a:rPr lang="en-US" sz="3000" b="1" dirty="0"/>
              <a:t>Tertiary Consumers: </a:t>
            </a:r>
            <a:r>
              <a:rPr lang="en-US" sz="3000" b="1" dirty="0" smtClean="0"/>
              <a:t>TOP </a:t>
            </a:r>
            <a:r>
              <a:rPr lang="en-US" sz="3000" b="1" dirty="0"/>
              <a:t>Carnivores</a:t>
            </a:r>
          </a:p>
          <a:p>
            <a:pPr>
              <a:buFontTx/>
              <a:buChar char="•"/>
            </a:pPr>
            <a:endParaRPr lang="en-US" altLang="en-US" sz="4400" b="1" dirty="0" smtClean="0"/>
          </a:p>
        </p:txBody>
      </p:sp>
    </p:spTree>
  </p:cSld>
  <p:clrMapOvr>
    <a:masterClrMapping/>
  </p:clrMapOv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EBEBEB"/>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TM03457496[[fn=Parallax]]</Template>
  <TotalTime>6403</TotalTime>
  <Words>558</Words>
  <Application>Microsoft Office PowerPoint</Application>
  <PresentationFormat>On-screen Show (4:3)</PresentationFormat>
  <Paragraphs>96</Paragraphs>
  <Slides>24</Slides>
  <Notes>7</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2</vt:i4>
      </vt:variant>
      <vt:variant>
        <vt:lpstr>Slide Titles</vt:lpstr>
      </vt:variant>
      <vt:variant>
        <vt:i4>24</vt:i4>
      </vt:variant>
    </vt:vector>
  </HeadingPairs>
  <TitlesOfParts>
    <vt:vector size="32" baseType="lpstr">
      <vt:lpstr>ＭＳ Ｐゴシック</vt:lpstr>
      <vt:lpstr>ＭＳ Ｐゴシック</vt:lpstr>
      <vt:lpstr>Arial</vt:lpstr>
      <vt:lpstr>Corbel</vt:lpstr>
      <vt:lpstr>Monotype Sorts</vt:lpstr>
      <vt:lpstr>Parallax</vt:lpstr>
      <vt:lpstr>Clip</vt:lpstr>
      <vt:lpstr>Image</vt:lpstr>
      <vt:lpstr>ECOLOGY</vt:lpstr>
      <vt:lpstr>ECOLOGY</vt:lpstr>
      <vt:lpstr>Biotic and Abiotic Factors</vt:lpstr>
      <vt:lpstr>Levels of Organization</vt:lpstr>
      <vt:lpstr>Types of Organisms</vt:lpstr>
      <vt:lpstr>Phototrophs</vt:lpstr>
      <vt:lpstr>Chemotrophs</vt:lpstr>
      <vt:lpstr>Chemotrophs</vt:lpstr>
      <vt:lpstr>Heterotrophs</vt:lpstr>
      <vt:lpstr>PowerPoint Presentation</vt:lpstr>
      <vt:lpstr>Heterotrophs</vt:lpstr>
      <vt:lpstr>Decomposers</vt:lpstr>
      <vt:lpstr>Food chain</vt:lpstr>
      <vt:lpstr>FOOD WEBS</vt:lpstr>
      <vt:lpstr>PowerPoint Presentation</vt:lpstr>
      <vt:lpstr>PowerPoint Presentation</vt:lpstr>
      <vt:lpstr>Community Interactions</vt:lpstr>
      <vt:lpstr>Competition</vt:lpstr>
      <vt:lpstr>Community Interactions</vt:lpstr>
      <vt:lpstr>Community Interactions</vt:lpstr>
      <vt:lpstr>Community Interactions</vt:lpstr>
      <vt:lpstr>Mutualism</vt:lpstr>
      <vt:lpstr>PowerPoint Presentation</vt:lpstr>
      <vt:lpstr>PowerPoint Presentation</vt:lpstr>
    </vt:vector>
  </TitlesOfParts>
  <Company>LB Polytechnic High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 TO ECOLOGY</dc:title>
  <dc:creator>Anne F. Maben</dc:creator>
  <cp:lastModifiedBy>Elizabeth Wynn</cp:lastModifiedBy>
  <cp:revision>93</cp:revision>
  <cp:lastPrinted>2018-04-25T18:51:11Z</cp:lastPrinted>
  <dcterms:created xsi:type="dcterms:W3CDTF">2008-09-29T19:02:36Z</dcterms:created>
  <dcterms:modified xsi:type="dcterms:W3CDTF">2018-04-25T21:44:47Z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1</vt:i4>
  </property>
  <property fmtid="{D5CDD505-2E9C-101B-9397-08002B2CF9AE}" pid="4" name="Compression">
    <vt:i4>100</vt:i4>
  </property>
  <property fmtid="{D5CDD505-2E9C-101B-9397-08002B2CF9AE}" pid="5" name="ScreenSize">
    <vt:i4>2</vt:i4>
  </property>
  <property fmtid="{D5CDD505-2E9C-101B-9397-08002B2CF9AE}" pid="6" name="ScreenUsage">
    <vt:i4>2</vt:i4>
  </property>
  <property fmtid="{D5CDD505-2E9C-101B-9397-08002B2CF9AE}" pid="7" name="MailAddress">
    <vt:lpwstr/>
  </property>
  <property fmtid="{D5CDD505-2E9C-101B-9397-08002B2CF9AE}" pid="8" name="HomePage">
    <vt:lpwstr/>
  </property>
  <property fmtid="{D5CDD505-2E9C-101B-9397-08002B2CF9AE}" pid="9" name="Other">
    <vt:lpwstr/>
  </property>
  <property fmtid="{D5CDD505-2E9C-101B-9397-08002B2CF9AE}" pid="10" name="DownloadOriginal">
    <vt:bool>true</vt:bool>
  </property>
  <property fmtid="{D5CDD505-2E9C-101B-9397-08002B2CF9AE}" pid="11" name="DownloadIEButton">
    <vt:bool>false</vt:bool>
  </property>
  <property fmtid="{D5CDD505-2E9C-101B-9397-08002B2CF9AE}" pid="12" name="UseBrowserColor">
    <vt:bool>true</vt:bool>
  </property>
  <property fmtid="{D5CDD505-2E9C-101B-9397-08002B2CF9AE}" pid="13" name="BackColor">
    <vt:i4>15132390</vt:i4>
  </property>
  <property fmtid="{D5CDD505-2E9C-101B-9397-08002B2CF9AE}" pid="14" name="TextColor">
    <vt:i4>0</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1</vt:i4>
  </property>
  <property fmtid="{D5CDD505-2E9C-101B-9397-08002B2CF9AE}" pid="19" name="ShowNotes">
    <vt:bool>false</vt:bool>
  </property>
  <property fmtid="{D5CDD505-2E9C-101B-9397-08002B2CF9AE}" pid="20" name="NavBtnPos">
    <vt:i4>4</vt:i4>
  </property>
  <property fmtid="{D5CDD505-2E9C-101B-9397-08002B2CF9AE}" pid="21" name="OutputDir">
    <vt:lpwstr>V:\apes98-99</vt:lpwstr>
  </property>
</Properties>
</file>