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0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2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7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5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0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4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5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1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3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F2D9-D9A2-407A-8DA1-7DB8F55897C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1C1D1-84A4-426C-A238-B31F97628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2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Renewable Energy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572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81400"/>
            <a:ext cx="4067175" cy="270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2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Energy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</a:t>
            </a:r>
          </a:p>
          <a:p>
            <a:r>
              <a:rPr lang="en-US" dirty="0" smtClean="0"/>
              <a:t>Natural gas</a:t>
            </a:r>
          </a:p>
          <a:p>
            <a:r>
              <a:rPr lang="en-US" dirty="0" smtClean="0"/>
              <a:t>Oil</a:t>
            </a:r>
          </a:p>
          <a:p>
            <a:pPr lvl="1"/>
            <a:r>
              <a:rPr lang="en-US" dirty="0" smtClean="0"/>
              <a:t>We know these are all fossil fuels that have formed over millions of years underground</a:t>
            </a:r>
          </a:p>
          <a:p>
            <a:pPr lvl="1"/>
            <a:r>
              <a:rPr lang="en-US" dirty="0" smtClean="0"/>
              <a:t>At the rate we are consuming them we will run out before 2200.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19200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7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Solar</a:t>
            </a:r>
          </a:p>
          <a:p>
            <a:pPr lvl="1"/>
            <a:r>
              <a:rPr lang="en-US" dirty="0" smtClean="0"/>
              <a:t>Harnessing energy from the sun and turning into electricity</a:t>
            </a:r>
          </a:p>
          <a:p>
            <a:r>
              <a:rPr lang="en-US" dirty="0" smtClean="0"/>
              <a:t>Wind</a:t>
            </a:r>
          </a:p>
          <a:p>
            <a:pPr lvl="1"/>
            <a:r>
              <a:rPr lang="en-US" dirty="0" smtClean="0"/>
              <a:t>Harnessing energy from wind and turning it into energy</a:t>
            </a:r>
          </a:p>
          <a:p>
            <a:r>
              <a:rPr lang="en-US" dirty="0" smtClean="0"/>
              <a:t>Biomass</a:t>
            </a:r>
          </a:p>
          <a:p>
            <a:pPr lvl="1"/>
            <a:r>
              <a:rPr lang="en-US" dirty="0" smtClean="0"/>
              <a:t>Burning organic compounds for energy</a:t>
            </a:r>
          </a:p>
          <a:p>
            <a:r>
              <a:rPr lang="en-US" dirty="0" smtClean="0"/>
              <a:t>Kinetic (piezo-electric)</a:t>
            </a:r>
          </a:p>
          <a:p>
            <a:pPr lvl="1"/>
            <a:r>
              <a:rPr lang="en-US" dirty="0" smtClean="0"/>
              <a:t>Powered by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6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PYU3XB2M\su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"/>
            <a:ext cx="179445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Energy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Pro’s</a:t>
            </a:r>
          </a:p>
          <a:p>
            <a:pPr lvl="1"/>
            <a:r>
              <a:rPr lang="en-US" dirty="0" smtClean="0"/>
              <a:t>Potentially 20 times less carbon emissions than fossil fuels</a:t>
            </a:r>
          </a:p>
          <a:p>
            <a:pPr lvl="1"/>
            <a:r>
              <a:rPr lang="en-US" dirty="0" smtClean="0"/>
              <a:t>Solar energy can power LEDs at 100% efficiency</a:t>
            </a:r>
          </a:p>
          <a:p>
            <a:pPr lvl="1"/>
            <a:r>
              <a:rPr lang="en-US" dirty="0" smtClean="0"/>
              <a:t>Minimal repairs overtime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Expensive to install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(upwards of $20,000/building outfit)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 smtClean="0"/>
              <a:t>Not many places to get solar panels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(Lack of manufacturers)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902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Pro’s</a:t>
            </a:r>
          </a:p>
          <a:p>
            <a:pPr lvl="1"/>
            <a:r>
              <a:rPr lang="en-US" dirty="0" smtClean="0"/>
              <a:t>Lowest Carbon Emissions for installation</a:t>
            </a:r>
          </a:p>
          <a:p>
            <a:pPr lvl="1"/>
            <a:r>
              <a:rPr lang="en-US" dirty="0" smtClean="0"/>
              <a:t>Easy to manufacture</a:t>
            </a:r>
          </a:p>
          <a:p>
            <a:pPr lvl="1"/>
            <a:r>
              <a:rPr lang="en-US" dirty="0" smtClean="0"/>
              <a:t>Competitive prices</a:t>
            </a:r>
          </a:p>
          <a:p>
            <a:pPr lvl="1"/>
            <a:r>
              <a:rPr lang="en-US" dirty="0" smtClean="0"/>
              <a:t>Easy to introduce to “the grid”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Con’s</a:t>
            </a:r>
          </a:p>
          <a:p>
            <a:pPr lvl="1"/>
            <a:r>
              <a:rPr lang="en-US" dirty="0" smtClean="0"/>
              <a:t>Noise</a:t>
            </a:r>
          </a:p>
          <a:p>
            <a:pPr lvl="1"/>
            <a:r>
              <a:rPr lang="en-US" dirty="0" smtClean="0"/>
              <a:t>Take up lots of space</a:t>
            </a:r>
          </a:p>
          <a:p>
            <a:pPr lvl="1"/>
            <a:r>
              <a:rPr lang="en-US" dirty="0" smtClean="0"/>
              <a:t>Kills birds</a:t>
            </a:r>
          </a:p>
          <a:p>
            <a:endParaRPr lang="en-US" dirty="0"/>
          </a:p>
        </p:txBody>
      </p:sp>
      <p:pic>
        <p:nvPicPr>
          <p:cNvPr id="2050" name="Picture 2" descr="C:\Users\Owner\AppData\Local\Microsoft\Windows\Temporary Internet Files\Content.IE5\XMJIUGQ1\brownish-swir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876800"/>
            <a:ext cx="3551348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58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525963"/>
          </a:xfrm>
        </p:spPr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Burning waste products and using that heat to generate electricity	</a:t>
            </a:r>
          </a:p>
          <a:p>
            <a:pPr lvl="1"/>
            <a:r>
              <a:rPr lang="en-US" dirty="0" smtClean="0"/>
              <a:t>Less carbon emissions (and less toxins released overall)</a:t>
            </a:r>
          </a:p>
          <a:p>
            <a:pPr lvl="1"/>
            <a:r>
              <a:rPr lang="en-US" dirty="0" smtClean="0"/>
              <a:t>Some infrastructure for this already exists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06270"/>
            <a:ext cx="4038600" cy="4525963"/>
          </a:xfrm>
        </p:spPr>
        <p:txBody>
          <a:bodyPr/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Must grow the product to be burnt (corn/moss)</a:t>
            </a:r>
          </a:p>
          <a:p>
            <a:pPr lvl="1"/>
            <a:r>
              <a:rPr lang="en-US" dirty="0" smtClean="0"/>
              <a:t>Have to burn a lot to get the same amount of energy</a:t>
            </a:r>
          </a:p>
          <a:p>
            <a:pPr lvl="1"/>
            <a:r>
              <a:rPr lang="en-US" dirty="0" smtClean="0"/>
              <a:t>Less jobs created compared to solar or wind</a:t>
            </a:r>
            <a:endParaRPr lang="en-US" dirty="0"/>
          </a:p>
        </p:txBody>
      </p:sp>
      <p:pic>
        <p:nvPicPr>
          <p:cNvPr id="3074" name="Picture 2" descr="C:\Users\Owner\AppData\Local\Microsoft\Windows\Temporary Internet Files\Content.IE5\PYU3XB2M\mossy-trees-forests-wood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12146"/>
            <a:ext cx="1643591" cy="123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20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Watches are the most common form of piezo electric electronics</a:t>
            </a:r>
          </a:p>
          <a:p>
            <a:pPr lvl="1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Charge by the electron movement in the device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However, it is possible to transfer piezo electric energy to the grid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Super expensive to implement</a:t>
            </a:r>
          </a:p>
          <a:p>
            <a:pPr lvl="1"/>
            <a:r>
              <a:rPr lang="en-US" dirty="0" smtClean="0"/>
              <a:t>Technology not 100% efficient yet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If developed correctly, stationary bikes, treadmills, or foot traffic could introduce energy back to the grid.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7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85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259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Renewable Energy</vt:lpstr>
      <vt:lpstr>Current Energy Sources</vt:lpstr>
      <vt:lpstr>Renewable Energy Sources</vt:lpstr>
      <vt:lpstr>Solar Energy</vt:lpstr>
      <vt:lpstr>Wind Energy</vt:lpstr>
      <vt:lpstr>Biomass</vt:lpstr>
      <vt:lpstr>Kinetic energy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</dc:title>
  <dc:creator>Owner</dc:creator>
  <cp:lastModifiedBy>Owner</cp:lastModifiedBy>
  <cp:revision>9</cp:revision>
  <dcterms:created xsi:type="dcterms:W3CDTF">2016-09-30T02:51:59Z</dcterms:created>
  <dcterms:modified xsi:type="dcterms:W3CDTF">2016-09-30T04:57:21Z</dcterms:modified>
</cp:coreProperties>
</file>